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35" r:id="rId4"/>
    <p:sldMasterId id="2147483747" r:id="rId5"/>
  </p:sldMasterIdLst>
  <p:notesMasterIdLst>
    <p:notesMasterId r:id="rId23"/>
  </p:notesMasterIdLst>
  <p:handoutMasterIdLst>
    <p:handoutMasterId r:id="rId24"/>
  </p:handoutMasterIdLst>
  <p:sldIdLst>
    <p:sldId id="2132737961" r:id="rId6"/>
    <p:sldId id="2132738034" r:id="rId7"/>
    <p:sldId id="2132737985" r:id="rId8"/>
    <p:sldId id="2132737987" r:id="rId9"/>
    <p:sldId id="2132738029" r:id="rId10"/>
    <p:sldId id="2132738026" r:id="rId11"/>
    <p:sldId id="22035" r:id="rId12"/>
    <p:sldId id="2132738028" r:id="rId13"/>
    <p:sldId id="2132738031" r:id="rId14"/>
    <p:sldId id="2132738030" r:id="rId15"/>
    <p:sldId id="2132737995" r:id="rId16"/>
    <p:sldId id="2132737986" r:id="rId17"/>
    <p:sldId id="2132738033" r:id="rId18"/>
    <p:sldId id="2132737997" r:id="rId19"/>
    <p:sldId id="2132737996" r:id="rId20"/>
    <p:sldId id="2132737992" r:id="rId21"/>
    <p:sldId id="2132738023" r:id="rId22"/>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8536141-560B-E944-BDAA-570CB2047D9D}">
          <p14:sldIdLst>
            <p14:sldId id="2132737961"/>
            <p14:sldId id="2132738034"/>
            <p14:sldId id="2132737985"/>
            <p14:sldId id="2132737987"/>
            <p14:sldId id="2132738029"/>
            <p14:sldId id="2132738026"/>
            <p14:sldId id="22035"/>
            <p14:sldId id="2132738028"/>
            <p14:sldId id="2132738031"/>
            <p14:sldId id="2132738030"/>
            <p14:sldId id="2132737995"/>
            <p14:sldId id="2132737986"/>
            <p14:sldId id="2132738033"/>
            <p14:sldId id="2132737997"/>
            <p14:sldId id="2132737996"/>
            <p14:sldId id="2132737992"/>
            <p14:sldId id="21327380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1" clrIdx="0"/>
  <p:cmAuthor id="2" name="Microsoft Office ユーザー" initials="Office [2]" lastIdx="1" clrIdx="1"/>
  <p:cmAuthor id="3" name="宿輪 大地" initials="宿輪" lastIdx="1" clrIdx="2">
    <p:extLst>
      <p:ext uri="{19B8F6BF-5375-455C-9EA6-DF929625EA0E}">
        <p15:presenceInfo xmlns:p15="http://schemas.microsoft.com/office/powerpoint/2012/main" userId="S::daichi.shukuwa@samuraiincubate.onmicrosoft.com::63d22b7b-ddd8-47d3-a7e9-316553b41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FF"/>
    <a:srgbClr val="0594FF"/>
    <a:srgbClr val="FF00FF"/>
    <a:srgbClr val="0033A0"/>
    <a:srgbClr val="C00000"/>
    <a:srgbClr val="000000"/>
    <a:srgbClr val="FF0000"/>
    <a:srgbClr val="292D78"/>
    <a:srgbClr val="1D2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416B5-6035-7B4F-9E55-1F4E2E2D88DE}" v="174" dt="2025-01-24T01:59:29.3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494"/>
  </p:normalViewPr>
  <p:slideViewPr>
    <p:cSldViewPr snapToGrid="0">
      <p:cViewPr varScale="1">
        <p:scale>
          <a:sx n="146" d="100"/>
          <a:sy n="146" d="100"/>
        </p:scale>
        <p:origin x="66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元崎 直美" userId="94a5ddba-def4-4e2a-b01c-b54bd41ed526" providerId="ADAL" clId="{B83416B5-6035-7B4F-9E55-1F4E2E2D88DE}"/>
    <pc:docChg chg="undo custSel addSld delSld modSld sldOrd delMainMaster modSection">
      <pc:chgData name="元崎 直美" userId="94a5ddba-def4-4e2a-b01c-b54bd41ed526" providerId="ADAL" clId="{B83416B5-6035-7B4F-9E55-1F4E2E2D88DE}" dt="2025-01-24T01:59:42.184" v="5651" actId="2696"/>
      <pc:docMkLst>
        <pc:docMk/>
      </pc:docMkLst>
      <pc:sldChg chg="del mod modShow">
        <pc:chgData name="元崎 直美" userId="94a5ddba-def4-4e2a-b01c-b54bd41ed526" providerId="ADAL" clId="{B83416B5-6035-7B4F-9E55-1F4E2E2D88DE}" dt="2025-01-24T01:59:42.117" v="5638" actId="2696"/>
        <pc:sldMkLst>
          <pc:docMk/>
          <pc:sldMk cId="0" sldId="261"/>
        </pc:sldMkLst>
      </pc:sldChg>
      <pc:sldChg chg="del ord">
        <pc:chgData name="元崎 直美" userId="94a5ddba-def4-4e2a-b01c-b54bd41ed526" providerId="ADAL" clId="{B83416B5-6035-7B4F-9E55-1F4E2E2D88DE}" dt="2025-01-20T05:20:25.912" v="4854" actId="2696"/>
        <pc:sldMkLst>
          <pc:docMk/>
          <pc:sldMk cId="1608579290" sldId="380"/>
        </pc:sldMkLst>
      </pc:sldChg>
      <pc:sldChg chg="addSp modSp add mod">
        <pc:chgData name="元崎 直美" userId="94a5ddba-def4-4e2a-b01c-b54bd41ed526" providerId="ADAL" clId="{B83416B5-6035-7B4F-9E55-1F4E2E2D88DE}" dt="2025-01-24T01:12:50.299" v="5589" actId="20577"/>
        <pc:sldMkLst>
          <pc:docMk/>
          <pc:sldMk cId="573077582" sldId="22035"/>
        </pc:sldMkLst>
        <pc:spChg chg="mod">
          <ac:chgData name="元崎 直美" userId="94a5ddba-def4-4e2a-b01c-b54bd41ed526" providerId="ADAL" clId="{B83416B5-6035-7B4F-9E55-1F4E2E2D88DE}" dt="2025-01-20T04:40:58.026" v="1877" actId="20577"/>
          <ac:spMkLst>
            <pc:docMk/>
            <pc:sldMk cId="573077582" sldId="22035"/>
            <ac:spMk id="2" creationId="{479A17DC-37FB-1CCF-CACC-F14F748E43EC}"/>
          </ac:spMkLst>
        </pc:spChg>
        <pc:spChg chg="add mod">
          <ac:chgData name="元崎 直美" userId="94a5ddba-def4-4e2a-b01c-b54bd41ed526" providerId="ADAL" clId="{B83416B5-6035-7B4F-9E55-1F4E2E2D88DE}" dt="2025-01-18T06:01:27.677" v="427" actId="1076"/>
          <ac:spMkLst>
            <pc:docMk/>
            <pc:sldMk cId="573077582" sldId="22035"/>
            <ac:spMk id="3" creationId="{8F8E7127-0525-CC36-FF65-DABEFB2FAB57}"/>
          </ac:spMkLst>
        </pc:spChg>
        <pc:spChg chg="mod">
          <ac:chgData name="元崎 直美" userId="94a5ddba-def4-4e2a-b01c-b54bd41ed526" providerId="ADAL" clId="{B83416B5-6035-7B4F-9E55-1F4E2E2D88DE}" dt="2025-01-24T01:12:50.299" v="5589" actId="20577"/>
          <ac:spMkLst>
            <pc:docMk/>
            <pc:sldMk cId="573077582" sldId="22035"/>
            <ac:spMk id="4" creationId="{C7F9FED7-64D2-2549-E6D5-B8F3EE40230C}"/>
          </ac:spMkLst>
        </pc:spChg>
      </pc:sldChg>
      <pc:sldChg chg="del mod ord modShow">
        <pc:chgData name="元崎 直美" userId="94a5ddba-def4-4e2a-b01c-b54bd41ed526" providerId="ADAL" clId="{B83416B5-6035-7B4F-9E55-1F4E2E2D88DE}" dt="2025-01-24T01:59:42.184" v="5651" actId="2696"/>
        <pc:sldMkLst>
          <pc:docMk/>
          <pc:sldMk cId="1544090745" sldId="2132737834"/>
        </pc:sldMkLst>
      </pc:sldChg>
      <pc:sldChg chg="modSp add mod">
        <pc:chgData name="元崎 直美" userId="94a5ddba-def4-4e2a-b01c-b54bd41ed526" providerId="ADAL" clId="{B83416B5-6035-7B4F-9E55-1F4E2E2D88DE}" dt="2025-01-20T12:13:41.625" v="5389" actId="20577"/>
        <pc:sldMkLst>
          <pc:docMk/>
          <pc:sldMk cId="3022882857" sldId="2132737961"/>
        </pc:sldMkLst>
        <pc:spChg chg="mod">
          <ac:chgData name="元崎 直美" userId="94a5ddba-def4-4e2a-b01c-b54bd41ed526" providerId="ADAL" clId="{B83416B5-6035-7B4F-9E55-1F4E2E2D88DE}" dt="2025-01-20T12:09:53.121" v="5217" actId="20577"/>
          <ac:spMkLst>
            <pc:docMk/>
            <pc:sldMk cId="3022882857" sldId="2132737961"/>
            <ac:spMk id="3" creationId="{95BCC31B-734F-1A3F-CB34-25E202DD59E9}"/>
          </ac:spMkLst>
        </pc:spChg>
        <pc:spChg chg="mod">
          <ac:chgData name="元崎 直美" userId="94a5ddba-def4-4e2a-b01c-b54bd41ed526" providerId="ADAL" clId="{B83416B5-6035-7B4F-9E55-1F4E2E2D88DE}" dt="2025-01-20T12:13:41.625" v="5389" actId="20577"/>
          <ac:spMkLst>
            <pc:docMk/>
            <pc:sldMk cId="3022882857" sldId="2132737961"/>
            <ac:spMk id="18" creationId="{BB71AA1F-4807-7C67-CDB8-9EE0461262C2}"/>
          </ac:spMkLst>
        </pc:spChg>
      </pc:sldChg>
      <pc:sldChg chg="add del">
        <pc:chgData name="元崎 直美" userId="94a5ddba-def4-4e2a-b01c-b54bd41ed526" providerId="ADAL" clId="{B83416B5-6035-7B4F-9E55-1F4E2E2D88DE}" dt="2025-01-20T05:29:01.364" v="5187" actId="2696"/>
        <pc:sldMkLst>
          <pc:docMk/>
          <pc:sldMk cId="610947677" sldId="2132737967"/>
        </pc:sldMkLst>
      </pc:sldChg>
      <pc:sldChg chg="add del">
        <pc:chgData name="元崎 直美" userId="94a5ddba-def4-4e2a-b01c-b54bd41ed526" providerId="ADAL" clId="{B83416B5-6035-7B4F-9E55-1F4E2E2D88DE}" dt="2025-01-20T05:25:16.367" v="5017" actId="2696"/>
        <pc:sldMkLst>
          <pc:docMk/>
          <pc:sldMk cId="1487463615" sldId="2132737968"/>
        </pc:sldMkLst>
      </pc:sldChg>
      <pc:sldChg chg="modSp add mod">
        <pc:chgData name="元崎 直美" userId="94a5ddba-def4-4e2a-b01c-b54bd41ed526" providerId="ADAL" clId="{B83416B5-6035-7B4F-9E55-1F4E2E2D88DE}" dt="2025-01-20T12:14:08.720" v="5409" actId="20577"/>
        <pc:sldMkLst>
          <pc:docMk/>
          <pc:sldMk cId="1083927218" sldId="2132737985"/>
        </pc:sldMkLst>
        <pc:spChg chg="mod">
          <ac:chgData name="元崎 直美" userId="94a5ddba-def4-4e2a-b01c-b54bd41ed526" providerId="ADAL" clId="{B83416B5-6035-7B4F-9E55-1F4E2E2D88DE}" dt="2025-01-20T12:10:14.768" v="5235" actId="20577"/>
          <ac:spMkLst>
            <pc:docMk/>
            <pc:sldMk cId="1083927218" sldId="2132737985"/>
            <ac:spMk id="3" creationId="{95BCC31B-734F-1A3F-CB34-25E202DD59E9}"/>
          </ac:spMkLst>
        </pc:spChg>
        <pc:spChg chg="mod">
          <ac:chgData name="元崎 直美" userId="94a5ddba-def4-4e2a-b01c-b54bd41ed526" providerId="ADAL" clId="{B83416B5-6035-7B4F-9E55-1F4E2E2D88DE}" dt="2025-01-20T12:14:08.720" v="5409" actId="20577"/>
          <ac:spMkLst>
            <pc:docMk/>
            <pc:sldMk cId="1083927218" sldId="2132737985"/>
            <ac:spMk id="18" creationId="{BB71AA1F-4807-7C67-CDB8-9EE0461262C2}"/>
          </ac:spMkLst>
        </pc:spChg>
      </pc:sldChg>
      <pc:sldChg chg="addSp delSp modSp add mod">
        <pc:chgData name="元崎 直美" userId="94a5ddba-def4-4e2a-b01c-b54bd41ed526" providerId="ADAL" clId="{B83416B5-6035-7B4F-9E55-1F4E2E2D88DE}" dt="2025-01-20T12:16:03.199" v="5460" actId="20577"/>
        <pc:sldMkLst>
          <pc:docMk/>
          <pc:sldMk cId="1180775638" sldId="2132737986"/>
        </pc:sldMkLst>
        <pc:spChg chg="add del mod">
          <ac:chgData name="元崎 直美" userId="94a5ddba-def4-4e2a-b01c-b54bd41ed526" providerId="ADAL" clId="{B83416B5-6035-7B4F-9E55-1F4E2E2D88DE}" dt="2025-01-18T06:02:54.416" v="464" actId="478"/>
          <ac:spMkLst>
            <pc:docMk/>
            <pc:sldMk cId="1180775638" sldId="2132737986"/>
            <ac:spMk id="2" creationId="{39E10603-ACF0-CD71-F5DD-0B920511E59A}"/>
          </ac:spMkLst>
        </pc:spChg>
        <pc:spChg chg="mod">
          <ac:chgData name="元崎 直美" userId="94a5ddba-def4-4e2a-b01c-b54bd41ed526" providerId="ADAL" clId="{B83416B5-6035-7B4F-9E55-1F4E2E2D88DE}" dt="2025-01-20T04:49:49.520" v="2637" actId="20577"/>
          <ac:spMkLst>
            <pc:docMk/>
            <pc:sldMk cId="1180775638" sldId="2132737986"/>
            <ac:spMk id="3" creationId="{95BCC31B-734F-1A3F-CB34-25E202DD59E9}"/>
          </ac:spMkLst>
        </pc:spChg>
        <pc:spChg chg="mod">
          <ac:chgData name="元崎 直美" userId="94a5ddba-def4-4e2a-b01c-b54bd41ed526" providerId="ADAL" clId="{B83416B5-6035-7B4F-9E55-1F4E2E2D88DE}" dt="2025-01-20T12:16:03.199" v="5460" actId="20577"/>
          <ac:spMkLst>
            <pc:docMk/>
            <pc:sldMk cId="1180775638" sldId="2132737986"/>
            <ac:spMk id="18" creationId="{BB71AA1F-4807-7C67-CDB8-9EE0461262C2}"/>
          </ac:spMkLst>
        </pc:spChg>
        <pc:spChg chg="add mod">
          <ac:chgData name="元崎 直美" userId="94a5ddba-def4-4e2a-b01c-b54bd41ed526" providerId="ADAL" clId="{B83416B5-6035-7B4F-9E55-1F4E2E2D88DE}" dt="2025-01-18T06:02:54.894" v="465"/>
          <ac:spMkLst>
            <pc:docMk/>
            <pc:sldMk cId="1180775638" sldId="2132737986"/>
            <ac:spMk id="32" creationId="{34DC6DAF-1D60-EB71-2BDC-C83745DFD7BC}"/>
          </ac:spMkLst>
        </pc:spChg>
      </pc:sldChg>
      <pc:sldChg chg="addSp delSp modSp add mod">
        <pc:chgData name="元崎 直美" userId="94a5ddba-def4-4e2a-b01c-b54bd41ed526" providerId="ADAL" clId="{B83416B5-6035-7B4F-9E55-1F4E2E2D88DE}" dt="2025-01-20T12:14:17.582" v="5416"/>
        <pc:sldMkLst>
          <pc:docMk/>
          <pc:sldMk cId="301418392" sldId="2132737987"/>
        </pc:sldMkLst>
        <pc:spChg chg="mod">
          <ac:chgData name="元崎 直美" userId="94a5ddba-def4-4e2a-b01c-b54bd41ed526" providerId="ADAL" clId="{B83416B5-6035-7B4F-9E55-1F4E2E2D88DE}" dt="2025-01-18T06:00:41.888" v="413" actId="2711"/>
          <ac:spMkLst>
            <pc:docMk/>
            <pc:sldMk cId="301418392" sldId="2132737987"/>
            <ac:spMk id="2" creationId="{1DDE36C8-A413-E679-B609-3B2A75BAA7FE}"/>
          </ac:spMkLst>
        </pc:spChg>
        <pc:spChg chg="mod">
          <ac:chgData name="元崎 直美" userId="94a5ddba-def4-4e2a-b01c-b54bd41ed526" providerId="ADAL" clId="{B83416B5-6035-7B4F-9E55-1F4E2E2D88DE}" dt="2025-01-20T04:47:41.668" v="2554" actId="20577"/>
          <ac:spMkLst>
            <pc:docMk/>
            <pc:sldMk cId="301418392" sldId="2132737987"/>
            <ac:spMk id="3" creationId="{95BCC31B-734F-1A3F-CB34-25E202DD59E9}"/>
          </ac:spMkLst>
        </pc:spChg>
        <pc:spChg chg="mod">
          <ac:chgData name="元崎 直美" userId="94a5ddba-def4-4e2a-b01c-b54bd41ed526" providerId="ADAL" clId="{B83416B5-6035-7B4F-9E55-1F4E2E2D88DE}" dt="2025-01-18T06:00:41.888" v="413" actId="2711"/>
          <ac:spMkLst>
            <pc:docMk/>
            <pc:sldMk cId="301418392" sldId="2132737987"/>
            <ac:spMk id="4" creationId="{F0C67F2E-7AB3-B039-319C-FF25D3DFC62D}"/>
          </ac:spMkLst>
        </pc:spChg>
        <pc:spChg chg="add mod">
          <ac:chgData name="元崎 直美" userId="94a5ddba-def4-4e2a-b01c-b54bd41ed526" providerId="ADAL" clId="{B83416B5-6035-7B4F-9E55-1F4E2E2D88DE}" dt="2025-01-18T06:00:41.888" v="413" actId="2711"/>
          <ac:spMkLst>
            <pc:docMk/>
            <pc:sldMk cId="301418392" sldId="2132737987"/>
            <ac:spMk id="6" creationId="{EEEB0E97-EA9C-E818-7D5D-00F62C500C20}"/>
          </ac:spMkLst>
        </pc:spChg>
        <pc:spChg chg="mod">
          <ac:chgData name="元崎 直美" userId="94a5ddba-def4-4e2a-b01c-b54bd41ed526" providerId="ADAL" clId="{B83416B5-6035-7B4F-9E55-1F4E2E2D88DE}" dt="2025-01-18T06:00:41.888" v="413" actId="2711"/>
          <ac:spMkLst>
            <pc:docMk/>
            <pc:sldMk cId="301418392" sldId="2132737987"/>
            <ac:spMk id="9" creationId="{D696D2E8-5FF0-8E32-C038-2A74714F180F}"/>
          </ac:spMkLst>
        </pc:spChg>
        <pc:spChg chg="mod">
          <ac:chgData name="元崎 直美" userId="94a5ddba-def4-4e2a-b01c-b54bd41ed526" providerId="ADAL" clId="{B83416B5-6035-7B4F-9E55-1F4E2E2D88DE}" dt="2025-01-18T06:00:41.888" v="413" actId="2711"/>
          <ac:spMkLst>
            <pc:docMk/>
            <pc:sldMk cId="301418392" sldId="2132737987"/>
            <ac:spMk id="10" creationId="{5037ADA8-F659-0F25-345D-2A3F7837E0D3}"/>
          </ac:spMkLst>
        </pc:spChg>
        <pc:spChg chg="mod">
          <ac:chgData name="元崎 直美" userId="94a5ddba-def4-4e2a-b01c-b54bd41ed526" providerId="ADAL" clId="{B83416B5-6035-7B4F-9E55-1F4E2E2D88DE}" dt="2025-01-18T06:00:41.888" v="413" actId="2711"/>
          <ac:spMkLst>
            <pc:docMk/>
            <pc:sldMk cId="301418392" sldId="2132737987"/>
            <ac:spMk id="11" creationId="{41CF4BFD-71B9-1E74-E0D4-78347B47B6DD}"/>
          </ac:spMkLst>
        </pc:spChg>
        <pc:spChg chg="mod">
          <ac:chgData name="元崎 直美" userId="94a5ddba-def4-4e2a-b01c-b54bd41ed526" providerId="ADAL" clId="{B83416B5-6035-7B4F-9E55-1F4E2E2D88DE}" dt="2025-01-18T06:00:41.888" v="413" actId="2711"/>
          <ac:spMkLst>
            <pc:docMk/>
            <pc:sldMk cId="301418392" sldId="2132737987"/>
            <ac:spMk id="13" creationId="{2D18707E-B524-3C3F-24B6-000181592568}"/>
          </ac:spMkLst>
        </pc:spChg>
        <pc:spChg chg="mod">
          <ac:chgData name="元崎 直美" userId="94a5ddba-def4-4e2a-b01c-b54bd41ed526" providerId="ADAL" clId="{B83416B5-6035-7B4F-9E55-1F4E2E2D88DE}" dt="2025-01-18T06:00:41.888" v="413" actId="2711"/>
          <ac:spMkLst>
            <pc:docMk/>
            <pc:sldMk cId="301418392" sldId="2132737987"/>
            <ac:spMk id="14" creationId="{5224941A-C74B-DC23-7870-3E111CF655CF}"/>
          </ac:spMkLst>
        </pc:spChg>
        <pc:spChg chg="mod">
          <ac:chgData name="元崎 直美" userId="94a5ddba-def4-4e2a-b01c-b54bd41ed526" providerId="ADAL" clId="{B83416B5-6035-7B4F-9E55-1F4E2E2D88DE}" dt="2025-01-18T06:00:41.888" v="413" actId="2711"/>
          <ac:spMkLst>
            <pc:docMk/>
            <pc:sldMk cId="301418392" sldId="2132737987"/>
            <ac:spMk id="15" creationId="{BAA36361-3FF4-1B9B-2458-8DAAFFA69DD5}"/>
          </ac:spMkLst>
        </pc:spChg>
        <pc:spChg chg="mod">
          <ac:chgData name="元崎 直美" userId="94a5ddba-def4-4e2a-b01c-b54bd41ed526" providerId="ADAL" clId="{B83416B5-6035-7B4F-9E55-1F4E2E2D88DE}" dt="2025-01-18T06:00:41.888" v="413" actId="2711"/>
          <ac:spMkLst>
            <pc:docMk/>
            <pc:sldMk cId="301418392" sldId="2132737987"/>
            <ac:spMk id="17" creationId="{2ED10AE2-159E-A272-C955-2B3A7BA4B625}"/>
          </ac:spMkLst>
        </pc:spChg>
        <pc:spChg chg="add del mod">
          <ac:chgData name="元崎 直美" userId="94a5ddba-def4-4e2a-b01c-b54bd41ed526" providerId="ADAL" clId="{B83416B5-6035-7B4F-9E55-1F4E2E2D88DE}" dt="2025-01-20T12:14:16.425" v="5414" actId="478"/>
          <ac:spMkLst>
            <pc:docMk/>
            <pc:sldMk cId="301418392" sldId="2132737987"/>
            <ac:spMk id="18" creationId="{BB71AA1F-4807-7C67-CDB8-9EE0461262C2}"/>
          </ac:spMkLst>
        </pc:spChg>
        <pc:spChg chg="mod">
          <ac:chgData name="元崎 直美" userId="94a5ddba-def4-4e2a-b01c-b54bd41ed526" providerId="ADAL" clId="{B83416B5-6035-7B4F-9E55-1F4E2E2D88DE}" dt="2025-01-18T06:00:41.888" v="413" actId="2711"/>
          <ac:spMkLst>
            <pc:docMk/>
            <pc:sldMk cId="301418392" sldId="2132737987"/>
            <ac:spMk id="19" creationId="{A4519E3E-44BD-D6E2-BE4B-8159AFFB3B29}"/>
          </ac:spMkLst>
        </pc:spChg>
        <pc:spChg chg="mod">
          <ac:chgData name="元崎 直美" userId="94a5ddba-def4-4e2a-b01c-b54bd41ed526" providerId="ADAL" clId="{B83416B5-6035-7B4F-9E55-1F4E2E2D88DE}" dt="2025-01-18T06:00:41.888" v="413" actId="2711"/>
          <ac:spMkLst>
            <pc:docMk/>
            <pc:sldMk cId="301418392" sldId="2132737987"/>
            <ac:spMk id="21" creationId="{502DF782-E8D6-5BA8-C764-090B7B70379E}"/>
          </ac:spMkLst>
        </pc:spChg>
        <pc:spChg chg="mod">
          <ac:chgData name="元崎 直美" userId="94a5ddba-def4-4e2a-b01c-b54bd41ed526" providerId="ADAL" clId="{B83416B5-6035-7B4F-9E55-1F4E2E2D88DE}" dt="2025-01-18T06:00:41.888" v="413" actId="2711"/>
          <ac:spMkLst>
            <pc:docMk/>
            <pc:sldMk cId="301418392" sldId="2132737987"/>
            <ac:spMk id="22" creationId="{A79E9324-F168-0E6C-B76F-DBCBEA012B71}"/>
          </ac:spMkLst>
        </pc:spChg>
        <pc:spChg chg="mod">
          <ac:chgData name="元崎 直美" userId="94a5ddba-def4-4e2a-b01c-b54bd41ed526" providerId="ADAL" clId="{B83416B5-6035-7B4F-9E55-1F4E2E2D88DE}" dt="2025-01-18T06:00:41.888" v="413" actId="2711"/>
          <ac:spMkLst>
            <pc:docMk/>
            <pc:sldMk cId="301418392" sldId="2132737987"/>
            <ac:spMk id="23" creationId="{2B495751-EC4C-E781-D985-CE18FEC13F2C}"/>
          </ac:spMkLst>
        </pc:spChg>
        <pc:spChg chg="mod">
          <ac:chgData name="元崎 直美" userId="94a5ddba-def4-4e2a-b01c-b54bd41ed526" providerId="ADAL" clId="{B83416B5-6035-7B4F-9E55-1F4E2E2D88DE}" dt="2025-01-18T06:00:41.888" v="413" actId="2711"/>
          <ac:spMkLst>
            <pc:docMk/>
            <pc:sldMk cId="301418392" sldId="2132737987"/>
            <ac:spMk id="24" creationId="{2BCBA5D7-CF9C-02BE-69C8-6210700B2C09}"/>
          </ac:spMkLst>
        </pc:spChg>
        <pc:spChg chg="mod">
          <ac:chgData name="元崎 直美" userId="94a5ddba-def4-4e2a-b01c-b54bd41ed526" providerId="ADAL" clId="{B83416B5-6035-7B4F-9E55-1F4E2E2D88DE}" dt="2025-01-18T06:00:41.888" v="413" actId="2711"/>
          <ac:spMkLst>
            <pc:docMk/>
            <pc:sldMk cId="301418392" sldId="2132737987"/>
            <ac:spMk id="25" creationId="{850A5B7B-C5E9-3F83-581B-F042F6541F7F}"/>
          </ac:spMkLst>
        </pc:spChg>
        <pc:spChg chg="mod">
          <ac:chgData name="元崎 直美" userId="94a5ddba-def4-4e2a-b01c-b54bd41ed526" providerId="ADAL" clId="{B83416B5-6035-7B4F-9E55-1F4E2E2D88DE}" dt="2025-01-18T06:00:41.888" v="413" actId="2711"/>
          <ac:spMkLst>
            <pc:docMk/>
            <pc:sldMk cId="301418392" sldId="2132737987"/>
            <ac:spMk id="26" creationId="{0CD0E1B8-1DA9-C7BB-E8B1-212A06FBEFD8}"/>
          </ac:spMkLst>
        </pc:spChg>
        <pc:spChg chg="mod">
          <ac:chgData name="元崎 直美" userId="94a5ddba-def4-4e2a-b01c-b54bd41ed526" providerId="ADAL" clId="{B83416B5-6035-7B4F-9E55-1F4E2E2D88DE}" dt="2025-01-18T06:00:41.888" v="413" actId="2711"/>
          <ac:spMkLst>
            <pc:docMk/>
            <pc:sldMk cId="301418392" sldId="2132737987"/>
            <ac:spMk id="27" creationId="{3076C284-944D-4CA7-3FDE-CD38BE6AA6E3}"/>
          </ac:spMkLst>
        </pc:spChg>
        <pc:spChg chg="mod">
          <ac:chgData name="元崎 直美" userId="94a5ddba-def4-4e2a-b01c-b54bd41ed526" providerId="ADAL" clId="{B83416B5-6035-7B4F-9E55-1F4E2E2D88DE}" dt="2025-01-18T06:00:41.888" v="413" actId="2711"/>
          <ac:spMkLst>
            <pc:docMk/>
            <pc:sldMk cId="301418392" sldId="2132737987"/>
            <ac:spMk id="28" creationId="{DAD324F9-7709-53ED-9EBF-19AFC764CD4F}"/>
          </ac:spMkLst>
        </pc:spChg>
        <pc:spChg chg="mod">
          <ac:chgData name="元崎 直美" userId="94a5ddba-def4-4e2a-b01c-b54bd41ed526" providerId="ADAL" clId="{B83416B5-6035-7B4F-9E55-1F4E2E2D88DE}" dt="2025-01-18T06:00:41.888" v="413" actId="2711"/>
          <ac:spMkLst>
            <pc:docMk/>
            <pc:sldMk cId="301418392" sldId="2132737987"/>
            <ac:spMk id="29" creationId="{91DCFAFE-DF3A-F044-7D4A-6D49F9D6813D}"/>
          </ac:spMkLst>
        </pc:spChg>
        <pc:spChg chg="mod">
          <ac:chgData name="元崎 直美" userId="94a5ddba-def4-4e2a-b01c-b54bd41ed526" providerId="ADAL" clId="{B83416B5-6035-7B4F-9E55-1F4E2E2D88DE}" dt="2025-01-18T06:00:41.888" v="413" actId="2711"/>
          <ac:spMkLst>
            <pc:docMk/>
            <pc:sldMk cId="301418392" sldId="2132737987"/>
            <ac:spMk id="30" creationId="{F4302583-26A9-09FF-79BD-600CF683D4AA}"/>
          </ac:spMkLst>
        </pc:spChg>
        <pc:spChg chg="mod">
          <ac:chgData name="元崎 直美" userId="94a5ddba-def4-4e2a-b01c-b54bd41ed526" providerId="ADAL" clId="{B83416B5-6035-7B4F-9E55-1F4E2E2D88DE}" dt="2025-01-18T06:00:41.888" v="413" actId="2711"/>
          <ac:spMkLst>
            <pc:docMk/>
            <pc:sldMk cId="301418392" sldId="2132737987"/>
            <ac:spMk id="31" creationId="{9A39B847-8FB7-3620-D083-8DB5BCDD3484}"/>
          </ac:spMkLst>
        </pc:spChg>
        <pc:spChg chg="mod">
          <ac:chgData name="元崎 直美" userId="94a5ddba-def4-4e2a-b01c-b54bd41ed526" providerId="ADAL" clId="{B83416B5-6035-7B4F-9E55-1F4E2E2D88DE}" dt="2025-01-18T06:00:41.888" v="413" actId="2711"/>
          <ac:spMkLst>
            <pc:docMk/>
            <pc:sldMk cId="301418392" sldId="2132737987"/>
            <ac:spMk id="32" creationId="{6FF768BA-ACC9-7585-A00F-0BE503931F0F}"/>
          </ac:spMkLst>
        </pc:spChg>
        <pc:spChg chg="mod">
          <ac:chgData name="元崎 直美" userId="94a5ddba-def4-4e2a-b01c-b54bd41ed526" providerId="ADAL" clId="{B83416B5-6035-7B4F-9E55-1F4E2E2D88DE}" dt="2025-01-18T06:00:41.888" v="413" actId="2711"/>
          <ac:spMkLst>
            <pc:docMk/>
            <pc:sldMk cId="301418392" sldId="2132737987"/>
            <ac:spMk id="33" creationId="{5B94EE8A-CF8F-F4F1-0E91-6EEF3D995741}"/>
          </ac:spMkLst>
        </pc:spChg>
        <pc:spChg chg="mod">
          <ac:chgData name="元崎 直美" userId="94a5ddba-def4-4e2a-b01c-b54bd41ed526" providerId="ADAL" clId="{B83416B5-6035-7B4F-9E55-1F4E2E2D88DE}" dt="2025-01-18T06:00:41.888" v="413" actId="2711"/>
          <ac:spMkLst>
            <pc:docMk/>
            <pc:sldMk cId="301418392" sldId="2132737987"/>
            <ac:spMk id="34" creationId="{00CBC511-7D53-FF9B-9702-E3BD518A36C3}"/>
          </ac:spMkLst>
        </pc:spChg>
        <pc:spChg chg="mod">
          <ac:chgData name="元崎 直美" userId="94a5ddba-def4-4e2a-b01c-b54bd41ed526" providerId="ADAL" clId="{B83416B5-6035-7B4F-9E55-1F4E2E2D88DE}" dt="2025-01-18T06:00:41.888" v="413" actId="2711"/>
          <ac:spMkLst>
            <pc:docMk/>
            <pc:sldMk cId="301418392" sldId="2132737987"/>
            <ac:spMk id="35" creationId="{B73B53E6-82FE-9012-25A2-873C0BE7B2DE}"/>
          </ac:spMkLst>
        </pc:spChg>
        <pc:spChg chg="mod">
          <ac:chgData name="元崎 直美" userId="94a5ddba-def4-4e2a-b01c-b54bd41ed526" providerId="ADAL" clId="{B83416B5-6035-7B4F-9E55-1F4E2E2D88DE}" dt="2025-01-18T06:00:41.888" v="413" actId="2711"/>
          <ac:spMkLst>
            <pc:docMk/>
            <pc:sldMk cId="301418392" sldId="2132737987"/>
            <ac:spMk id="36" creationId="{C6E465B8-B9D1-2C32-F070-342773DCB5C2}"/>
          </ac:spMkLst>
        </pc:spChg>
        <pc:spChg chg="mod">
          <ac:chgData name="元崎 直美" userId="94a5ddba-def4-4e2a-b01c-b54bd41ed526" providerId="ADAL" clId="{B83416B5-6035-7B4F-9E55-1F4E2E2D88DE}" dt="2025-01-18T06:00:41.888" v="413" actId="2711"/>
          <ac:spMkLst>
            <pc:docMk/>
            <pc:sldMk cId="301418392" sldId="2132737987"/>
            <ac:spMk id="37" creationId="{A2D26902-E503-6BBA-7F22-2BFCD5E69F3A}"/>
          </ac:spMkLst>
        </pc:spChg>
        <pc:spChg chg="mod">
          <ac:chgData name="元崎 直美" userId="94a5ddba-def4-4e2a-b01c-b54bd41ed526" providerId="ADAL" clId="{B83416B5-6035-7B4F-9E55-1F4E2E2D88DE}" dt="2025-01-18T06:00:41.888" v="413" actId="2711"/>
          <ac:spMkLst>
            <pc:docMk/>
            <pc:sldMk cId="301418392" sldId="2132737987"/>
            <ac:spMk id="38" creationId="{1EC0C292-C5CD-0533-FA5B-AA8DA8EC2934}"/>
          </ac:spMkLst>
        </pc:spChg>
        <pc:spChg chg="mod">
          <ac:chgData name="元崎 直美" userId="94a5ddba-def4-4e2a-b01c-b54bd41ed526" providerId="ADAL" clId="{B83416B5-6035-7B4F-9E55-1F4E2E2D88DE}" dt="2025-01-18T06:00:41.888" v="413" actId="2711"/>
          <ac:spMkLst>
            <pc:docMk/>
            <pc:sldMk cId="301418392" sldId="2132737987"/>
            <ac:spMk id="39" creationId="{86EE9590-FD25-8A0B-6D22-79B082A0322B}"/>
          </ac:spMkLst>
        </pc:spChg>
        <pc:spChg chg="mod">
          <ac:chgData name="元崎 直美" userId="94a5ddba-def4-4e2a-b01c-b54bd41ed526" providerId="ADAL" clId="{B83416B5-6035-7B4F-9E55-1F4E2E2D88DE}" dt="2025-01-18T06:00:41.888" v="413" actId="2711"/>
          <ac:spMkLst>
            <pc:docMk/>
            <pc:sldMk cId="301418392" sldId="2132737987"/>
            <ac:spMk id="40" creationId="{AEE5012B-C926-1CCF-27A8-0CB97002F2C5}"/>
          </ac:spMkLst>
        </pc:spChg>
        <pc:spChg chg="mod">
          <ac:chgData name="元崎 直美" userId="94a5ddba-def4-4e2a-b01c-b54bd41ed526" providerId="ADAL" clId="{B83416B5-6035-7B4F-9E55-1F4E2E2D88DE}" dt="2025-01-18T06:00:41.888" v="413" actId="2711"/>
          <ac:spMkLst>
            <pc:docMk/>
            <pc:sldMk cId="301418392" sldId="2132737987"/>
            <ac:spMk id="41" creationId="{E758E9BB-77CF-608A-FD48-2105B2AFF7CC}"/>
          </ac:spMkLst>
        </pc:spChg>
        <pc:spChg chg="mod">
          <ac:chgData name="元崎 直美" userId="94a5ddba-def4-4e2a-b01c-b54bd41ed526" providerId="ADAL" clId="{B83416B5-6035-7B4F-9E55-1F4E2E2D88DE}" dt="2025-01-18T06:00:41.888" v="413" actId="2711"/>
          <ac:spMkLst>
            <pc:docMk/>
            <pc:sldMk cId="301418392" sldId="2132737987"/>
            <ac:spMk id="42" creationId="{0151606D-125A-D0F1-E478-71B76A669361}"/>
          </ac:spMkLst>
        </pc:spChg>
        <pc:spChg chg="mod">
          <ac:chgData name="元崎 直美" userId="94a5ddba-def4-4e2a-b01c-b54bd41ed526" providerId="ADAL" clId="{B83416B5-6035-7B4F-9E55-1F4E2E2D88DE}" dt="2025-01-18T06:00:41.888" v="413" actId="2711"/>
          <ac:spMkLst>
            <pc:docMk/>
            <pc:sldMk cId="301418392" sldId="2132737987"/>
            <ac:spMk id="43" creationId="{62C8EFE0-DEBD-8B7B-3D82-67126CC2D270}"/>
          </ac:spMkLst>
        </pc:spChg>
        <pc:spChg chg="mod">
          <ac:chgData name="元崎 直美" userId="94a5ddba-def4-4e2a-b01c-b54bd41ed526" providerId="ADAL" clId="{B83416B5-6035-7B4F-9E55-1F4E2E2D88DE}" dt="2025-01-18T06:00:41.888" v="413" actId="2711"/>
          <ac:spMkLst>
            <pc:docMk/>
            <pc:sldMk cId="301418392" sldId="2132737987"/>
            <ac:spMk id="44" creationId="{2CC7353C-D535-D007-FDAD-4CE89D8C1E12}"/>
          </ac:spMkLst>
        </pc:spChg>
        <pc:spChg chg="mod">
          <ac:chgData name="元崎 直美" userId="94a5ddba-def4-4e2a-b01c-b54bd41ed526" providerId="ADAL" clId="{B83416B5-6035-7B4F-9E55-1F4E2E2D88DE}" dt="2025-01-18T06:00:41.888" v="413" actId="2711"/>
          <ac:spMkLst>
            <pc:docMk/>
            <pc:sldMk cId="301418392" sldId="2132737987"/>
            <ac:spMk id="45" creationId="{951AF4F8-9E21-BAEA-616B-D5B8BFDB0ACB}"/>
          </ac:spMkLst>
        </pc:spChg>
        <pc:spChg chg="mod">
          <ac:chgData name="元崎 直美" userId="94a5ddba-def4-4e2a-b01c-b54bd41ed526" providerId="ADAL" clId="{B83416B5-6035-7B4F-9E55-1F4E2E2D88DE}" dt="2025-01-18T06:00:41.888" v="413" actId="2711"/>
          <ac:spMkLst>
            <pc:docMk/>
            <pc:sldMk cId="301418392" sldId="2132737987"/>
            <ac:spMk id="46" creationId="{2E57FDA4-D3C6-7560-1F81-229982AE36AB}"/>
          </ac:spMkLst>
        </pc:spChg>
        <pc:spChg chg="mod">
          <ac:chgData name="元崎 直美" userId="94a5ddba-def4-4e2a-b01c-b54bd41ed526" providerId="ADAL" clId="{B83416B5-6035-7B4F-9E55-1F4E2E2D88DE}" dt="2025-01-18T06:00:41.888" v="413" actId="2711"/>
          <ac:spMkLst>
            <pc:docMk/>
            <pc:sldMk cId="301418392" sldId="2132737987"/>
            <ac:spMk id="47" creationId="{2BE6A6E6-CFCE-899D-B8CE-EFEC651A281D}"/>
          </ac:spMkLst>
        </pc:spChg>
        <pc:spChg chg="mod">
          <ac:chgData name="元崎 直美" userId="94a5ddba-def4-4e2a-b01c-b54bd41ed526" providerId="ADAL" clId="{B83416B5-6035-7B4F-9E55-1F4E2E2D88DE}" dt="2025-01-18T06:00:41.888" v="413" actId="2711"/>
          <ac:spMkLst>
            <pc:docMk/>
            <pc:sldMk cId="301418392" sldId="2132737987"/>
            <ac:spMk id="48" creationId="{5F5DF093-526B-8FA8-E12C-550567812ABF}"/>
          </ac:spMkLst>
        </pc:spChg>
        <pc:spChg chg="mod">
          <ac:chgData name="元崎 直美" userId="94a5ddba-def4-4e2a-b01c-b54bd41ed526" providerId="ADAL" clId="{B83416B5-6035-7B4F-9E55-1F4E2E2D88DE}" dt="2025-01-18T06:00:41.888" v="413" actId="2711"/>
          <ac:spMkLst>
            <pc:docMk/>
            <pc:sldMk cId="301418392" sldId="2132737987"/>
            <ac:spMk id="49" creationId="{179B0DDB-C8DF-ADA5-AE48-A008AF2AD95C}"/>
          </ac:spMkLst>
        </pc:spChg>
        <pc:spChg chg="mod">
          <ac:chgData name="元崎 直美" userId="94a5ddba-def4-4e2a-b01c-b54bd41ed526" providerId="ADAL" clId="{B83416B5-6035-7B4F-9E55-1F4E2E2D88DE}" dt="2025-01-18T06:00:41.888" v="413" actId="2711"/>
          <ac:spMkLst>
            <pc:docMk/>
            <pc:sldMk cId="301418392" sldId="2132737987"/>
            <ac:spMk id="50" creationId="{56C0D285-5EE7-21E3-2D22-7FC54B9A11B1}"/>
          </ac:spMkLst>
        </pc:spChg>
        <pc:spChg chg="mod">
          <ac:chgData name="元崎 直美" userId="94a5ddba-def4-4e2a-b01c-b54bd41ed526" providerId="ADAL" clId="{B83416B5-6035-7B4F-9E55-1F4E2E2D88DE}" dt="2025-01-18T06:00:41.888" v="413" actId="2711"/>
          <ac:spMkLst>
            <pc:docMk/>
            <pc:sldMk cId="301418392" sldId="2132737987"/>
            <ac:spMk id="52" creationId="{837D7C29-4424-6B44-7740-7596608434C2}"/>
          </ac:spMkLst>
        </pc:spChg>
        <pc:spChg chg="add del mod">
          <ac:chgData name="元崎 直美" userId="94a5ddba-def4-4e2a-b01c-b54bd41ed526" providerId="ADAL" clId="{B83416B5-6035-7B4F-9E55-1F4E2E2D88DE}" dt="2025-01-20T12:14:15.013" v="5413" actId="478"/>
          <ac:spMkLst>
            <pc:docMk/>
            <pc:sldMk cId="301418392" sldId="2132737987"/>
            <ac:spMk id="53" creationId="{357349B5-F373-5BDF-5001-D0F651BB824A}"/>
          </ac:spMkLst>
        </pc:spChg>
        <pc:spChg chg="add mod">
          <ac:chgData name="元崎 直美" userId="94a5ddba-def4-4e2a-b01c-b54bd41ed526" providerId="ADAL" clId="{B83416B5-6035-7B4F-9E55-1F4E2E2D88DE}" dt="2025-01-20T12:14:14.321" v="5412"/>
          <ac:spMkLst>
            <pc:docMk/>
            <pc:sldMk cId="301418392" sldId="2132737987"/>
            <ac:spMk id="54" creationId="{C1FCED0A-2E55-5BBE-7CFF-27F4F4A28E79}"/>
          </ac:spMkLst>
        </pc:spChg>
        <pc:spChg chg="add del mod">
          <ac:chgData name="元崎 直美" userId="94a5ddba-def4-4e2a-b01c-b54bd41ed526" providerId="ADAL" clId="{B83416B5-6035-7B4F-9E55-1F4E2E2D88DE}" dt="2025-01-20T12:14:17.282" v="5415" actId="478"/>
          <ac:spMkLst>
            <pc:docMk/>
            <pc:sldMk cId="301418392" sldId="2132737987"/>
            <ac:spMk id="56" creationId="{F72CB013-8006-2A80-FBB5-C1840E62E12F}"/>
          </ac:spMkLst>
        </pc:spChg>
        <pc:spChg chg="add mod">
          <ac:chgData name="元崎 直美" userId="94a5ddba-def4-4e2a-b01c-b54bd41ed526" providerId="ADAL" clId="{B83416B5-6035-7B4F-9E55-1F4E2E2D88DE}" dt="2025-01-20T12:14:17.582" v="5416"/>
          <ac:spMkLst>
            <pc:docMk/>
            <pc:sldMk cId="301418392" sldId="2132737987"/>
            <ac:spMk id="57" creationId="{E895BD7A-4A86-2F18-0681-09EDAEB4F822}"/>
          </ac:spMkLst>
        </pc:spChg>
      </pc:sldChg>
      <pc:sldChg chg="del mod modShow">
        <pc:chgData name="元崎 直美" userId="94a5ddba-def4-4e2a-b01c-b54bd41ed526" providerId="ADAL" clId="{B83416B5-6035-7B4F-9E55-1F4E2E2D88DE}" dt="2025-01-24T01:59:42.102" v="5630" actId="2696"/>
        <pc:sldMkLst>
          <pc:docMk/>
          <pc:sldMk cId="2113276563" sldId="2132737988"/>
        </pc:sldMkLst>
      </pc:sldChg>
      <pc:sldChg chg="del mod modShow">
        <pc:chgData name="元崎 直美" userId="94a5ddba-def4-4e2a-b01c-b54bd41ed526" providerId="ADAL" clId="{B83416B5-6035-7B4F-9E55-1F4E2E2D88DE}" dt="2025-01-24T01:59:42.113" v="5635" actId="2696"/>
        <pc:sldMkLst>
          <pc:docMk/>
          <pc:sldMk cId="70696260" sldId="2132737989"/>
        </pc:sldMkLst>
      </pc:sldChg>
      <pc:sldChg chg="del mod modShow">
        <pc:chgData name="元崎 直美" userId="94a5ddba-def4-4e2a-b01c-b54bd41ed526" providerId="ADAL" clId="{B83416B5-6035-7B4F-9E55-1F4E2E2D88DE}" dt="2025-01-24T01:59:42.107" v="5631" actId="2696"/>
        <pc:sldMkLst>
          <pc:docMk/>
          <pc:sldMk cId="4054615657" sldId="2132737990"/>
        </pc:sldMkLst>
      </pc:sldChg>
      <pc:sldChg chg="del mod modShow">
        <pc:chgData name="元崎 直美" userId="94a5ddba-def4-4e2a-b01c-b54bd41ed526" providerId="ADAL" clId="{B83416B5-6035-7B4F-9E55-1F4E2E2D88DE}" dt="2025-01-24T01:59:42.175" v="5648" actId="2696"/>
        <pc:sldMkLst>
          <pc:docMk/>
          <pc:sldMk cId="1695389256" sldId="2132737991"/>
        </pc:sldMkLst>
      </pc:sldChg>
      <pc:sldChg chg="addSp delSp modSp add mod">
        <pc:chgData name="元崎 直美" userId="94a5ddba-def4-4e2a-b01c-b54bd41ed526" providerId="ADAL" clId="{B83416B5-6035-7B4F-9E55-1F4E2E2D88DE}" dt="2025-01-20T05:25:40.022" v="5019" actId="478"/>
        <pc:sldMkLst>
          <pc:docMk/>
          <pc:sldMk cId="2499090850" sldId="2132737992"/>
        </pc:sldMkLst>
        <pc:spChg chg="mod">
          <ac:chgData name="元崎 直美" userId="94a5ddba-def4-4e2a-b01c-b54bd41ed526" providerId="ADAL" clId="{B83416B5-6035-7B4F-9E55-1F4E2E2D88DE}" dt="2025-01-20T05:19:08.575" v="4780" actId="404"/>
          <ac:spMkLst>
            <pc:docMk/>
            <pc:sldMk cId="2499090850" sldId="2132737992"/>
            <ac:spMk id="2" creationId="{4B20BACA-4D43-88DF-BAD2-588934CE6EEB}"/>
          </ac:spMkLst>
        </pc:spChg>
        <pc:spChg chg="mod">
          <ac:chgData name="元崎 直美" userId="94a5ddba-def4-4e2a-b01c-b54bd41ed526" providerId="ADAL" clId="{B83416B5-6035-7B4F-9E55-1F4E2E2D88DE}" dt="2025-01-20T05:19:08.575" v="4780" actId="404"/>
          <ac:spMkLst>
            <pc:docMk/>
            <pc:sldMk cId="2499090850" sldId="2132737992"/>
            <ac:spMk id="5" creationId="{F744E49A-284E-C483-E5D9-8A922155BF15}"/>
          </ac:spMkLst>
        </pc:spChg>
        <pc:spChg chg="add del mod">
          <ac:chgData name="元崎 直美" userId="94a5ddba-def4-4e2a-b01c-b54bd41ed526" providerId="ADAL" clId="{B83416B5-6035-7B4F-9E55-1F4E2E2D88DE}" dt="2025-01-20T05:25:40.022" v="5019" actId="478"/>
          <ac:spMkLst>
            <pc:docMk/>
            <pc:sldMk cId="2499090850" sldId="2132737992"/>
            <ac:spMk id="8" creationId="{DD8BCF2A-B329-DE13-9F11-0B7C731C31C0}"/>
          </ac:spMkLst>
        </pc:spChg>
        <pc:picChg chg="mod">
          <ac:chgData name="元崎 直美" userId="94a5ddba-def4-4e2a-b01c-b54bd41ed526" providerId="ADAL" clId="{B83416B5-6035-7B4F-9E55-1F4E2E2D88DE}" dt="2025-01-20T05:19:07.204" v="4777" actId="1076"/>
          <ac:picMkLst>
            <pc:docMk/>
            <pc:sldMk cId="2499090850" sldId="2132737992"/>
            <ac:picMk id="6" creationId="{B1D8375F-E5D0-8D6A-49D2-A2ED59818858}"/>
          </ac:picMkLst>
        </pc:picChg>
        <pc:picChg chg="mod">
          <ac:chgData name="元崎 直美" userId="94a5ddba-def4-4e2a-b01c-b54bd41ed526" providerId="ADAL" clId="{B83416B5-6035-7B4F-9E55-1F4E2E2D88DE}" dt="2025-01-20T05:19:07.204" v="4777" actId="1076"/>
          <ac:picMkLst>
            <pc:docMk/>
            <pc:sldMk cId="2499090850" sldId="2132737992"/>
            <ac:picMk id="7" creationId="{AEBAE898-5C15-9BB5-099F-0F35F10C0E2A}"/>
          </ac:picMkLst>
        </pc:picChg>
      </pc:sldChg>
      <pc:sldChg chg="del mod modShow">
        <pc:chgData name="元崎 直美" userId="94a5ddba-def4-4e2a-b01c-b54bd41ed526" providerId="ADAL" clId="{B83416B5-6035-7B4F-9E55-1F4E2E2D88DE}" dt="2025-01-24T01:59:42.179" v="5649" actId="2696"/>
        <pc:sldMkLst>
          <pc:docMk/>
          <pc:sldMk cId="1862617210" sldId="2132737994"/>
        </pc:sldMkLst>
      </pc:sldChg>
      <pc:sldChg chg="addSp delSp modSp add mod">
        <pc:chgData name="元崎 直美" userId="94a5ddba-def4-4e2a-b01c-b54bd41ed526" providerId="ADAL" clId="{B83416B5-6035-7B4F-9E55-1F4E2E2D88DE}" dt="2025-01-20T12:15:47.697" v="5451" actId="20577"/>
        <pc:sldMkLst>
          <pc:docMk/>
          <pc:sldMk cId="129455073" sldId="2132737995"/>
        </pc:sldMkLst>
        <pc:spChg chg="mod">
          <ac:chgData name="元崎 直美" userId="94a5ddba-def4-4e2a-b01c-b54bd41ed526" providerId="ADAL" clId="{B83416B5-6035-7B4F-9E55-1F4E2E2D88DE}" dt="2025-01-20T04:48:19.049" v="2570" actId="20577"/>
          <ac:spMkLst>
            <pc:docMk/>
            <pc:sldMk cId="129455073" sldId="2132737995"/>
            <ac:spMk id="3" creationId="{95BCC31B-734F-1A3F-CB34-25E202DD59E9}"/>
          </ac:spMkLst>
        </pc:spChg>
        <pc:spChg chg="add mod">
          <ac:chgData name="元崎 直美" userId="94a5ddba-def4-4e2a-b01c-b54bd41ed526" providerId="ADAL" clId="{B83416B5-6035-7B4F-9E55-1F4E2E2D88DE}" dt="2025-01-18T06:02:48.721" v="462" actId="207"/>
          <ac:spMkLst>
            <pc:docMk/>
            <pc:sldMk cId="129455073" sldId="2132737995"/>
            <ac:spMk id="6" creationId="{108CCC86-DA3E-2A57-72BB-7040EBB6BFC1}"/>
          </ac:spMkLst>
        </pc:spChg>
        <pc:spChg chg="add del mod">
          <ac:chgData name="元崎 直美" userId="94a5ddba-def4-4e2a-b01c-b54bd41ed526" providerId="ADAL" clId="{B83416B5-6035-7B4F-9E55-1F4E2E2D88DE}" dt="2025-01-20T04:48:41.314" v="2621" actId="478"/>
          <ac:spMkLst>
            <pc:docMk/>
            <pc:sldMk cId="129455073" sldId="2132737995"/>
            <ac:spMk id="7" creationId="{CB29A537-C42F-9943-E7E0-27D03B6301C9}"/>
          </ac:spMkLst>
        </pc:spChg>
        <pc:spChg chg="mod">
          <ac:chgData name="元崎 直美" userId="94a5ddba-def4-4e2a-b01c-b54bd41ed526" providerId="ADAL" clId="{B83416B5-6035-7B4F-9E55-1F4E2E2D88DE}" dt="2025-01-20T12:15:47.697" v="5451" actId="20577"/>
          <ac:spMkLst>
            <pc:docMk/>
            <pc:sldMk cId="129455073" sldId="2132737995"/>
            <ac:spMk id="18" creationId="{BB71AA1F-4807-7C67-CDB8-9EE0461262C2}"/>
          </ac:spMkLst>
        </pc:spChg>
      </pc:sldChg>
      <pc:sldChg chg="addSp delSp modSp add mod">
        <pc:chgData name="元崎 直美" userId="94a5ddba-def4-4e2a-b01c-b54bd41ed526" providerId="ADAL" clId="{B83416B5-6035-7B4F-9E55-1F4E2E2D88DE}" dt="2025-01-24T01:59:36.066" v="5628" actId="478"/>
        <pc:sldMkLst>
          <pc:docMk/>
          <pc:sldMk cId="1140620551" sldId="2132737996"/>
        </pc:sldMkLst>
        <pc:spChg chg="add mod">
          <ac:chgData name="元崎 直美" userId="94a5ddba-def4-4e2a-b01c-b54bd41ed526" providerId="ADAL" clId="{B83416B5-6035-7B4F-9E55-1F4E2E2D88DE}" dt="2025-01-18T06:02:36.251" v="459"/>
          <ac:spMkLst>
            <pc:docMk/>
            <pc:sldMk cId="1140620551" sldId="2132737996"/>
            <ac:spMk id="2" creationId="{2C584631-B0FD-FF60-7992-C54A3654D32C}"/>
          </ac:spMkLst>
        </pc:spChg>
        <pc:spChg chg="add del mod">
          <ac:chgData name="元崎 直美" userId="94a5ddba-def4-4e2a-b01c-b54bd41ed526" providerId="ADAL" clId="{B83416B5-6035-7B4F-9E55-1F4E2E2D88DE}" dt="2025-01-24T01:59:36.066" v="5628" actId="478"/>
          <ac:spMkLst>
            <pc:docMk/>
            <pc:sldMk cId="1140620551" sldId="2132737996"/>
            <ac:spMk id="12" creationId="{D801E9C3-91C1-9305-ECFB-8163BBD2A7D1}"/>
          </ac:spMkLst>
        </pc:spChg>
        <pc:spChg chg="del mod">
          <ac:chgData name="元崎 直美" userId="94a5ddba-def4-4e2a-b01c-b54bd41ed526" providerId="ADAL" clId="{B83416B5-6035-7B4F-9E55-1F4E2E2D88DE}" dt="2025-01-24T01:59:36.066" v="5628" actId="478"/>
          <ac:spMkLst>
            <pc:docMk/>
            <pc:sldMk cId="1140620551" sldId="2132737996"/>
            <ac:spMk id="14" creationId="{85880E18-547A-1595-BC61-54FE7A9C7494}"/>
          </ac:spMkLst>
        </pc:spChg>
        <pc:spChg chg="mod">
          <ac:chgData name="元崎 直美" userId="94a5ddba-def4-4e2a-b01c-b54bd41ed526" providerId="ADAL" clId="{B83416B5-6035-7B4F-9E55-1F4E2E2D88DE}" dt="2025-01-23T00:57:18.798" v="5583" actId="20577"/>
          <ac:spMkLst>
            <pc:docMk/>
            <pc:sldMk cId="1140620551" sldId="2132737996"/>
            <ac:spMk id="18" creationId="{BB71AA1F-4807-7C67-CDB8-9EE0461262C2}"/>
          </ac:spMkLst>
        </pc:spChg>
      </pc:sldChg>
      <pc:sldChg chg="addSp delSp modSp add mod">
        <pc:chgData name="元崎 直美" userId="94a5ddba-def4-4e2a-b01c-b54bd41ed526" providerId="ADAL" clId="{B83416B5-6035-7B4F-9E55-1F4E2E2D88DE}" dt="2025-01-24T01:11:59.534" v="5585" actId="1076"/>
        <pc:sldMkLst>
          <pc:docMk/>
          <pc:sldMk cId="3635329300" sldId="2132737997"/>
        </pc:sldMkLst>
        <pc:spChg chg="mod">
          <ac:chgData name="元崎 直美" userId="94a5ddba-def4-4e2a-b01c-b54bd41ed526" providerId="ADAL" clId="{B83416B5-6035-7B4F-9E55-1F4E2E2D88DE}" dt="2025-01-20T05:12:33.528" v="4693" actId="20577"/>
          <ac:spMkLst>
            <pc:docMk/>
            <pc:sldMk cId="3635329300" sldId="2132737997"/>
            <ac:spMk id="3" creationId="{95BCC31B-734F-1A3F-CB34-25E202DD59E9}"/>
          </ac:spMkLst>
        </pc:spChg>
        <pc:spChg chg="add mod">
          <ac:chgData name="元崎 直美" userId="94a5ddba-def4-4e2a-b01c-b54bd41ed526" providerId="ADAL" clId="{B83416B5-6035-7B4F-9E55-1F4E2E2D88DE}" dt="2025-01-24T01:11:59.534" v="5585" actId="1076"/>
          <ac:spMkLst>
            <pc:docMk/>
            <pc:sldMk cId="3635329300" sldId="2132737997"/>
            <ac:spMk id="6" creationId="{BDBA4F6B-259D-DE13-6CEA-9C20EDF79165}"/>
          </ac:spMkLst>
        </pc:spChg>
        <pc:spChg chg="del mod">
          <ac:chgData name="元崎 直美" userId="94a5ddba-def4-4e2a-b01c-b54bd41ed526" providerId="ADAL" clId="{B83416B5-6035-7B4F-9E55-1F4E2E2D88DE}" dt="2025-01-20T12:16:29.689" v="5463" actId="478"/>
          <ac:spMkLst>
            <pc:docMk/>
            <pc:sldMk cId="3635329300" sldId="2132737997"/>
            <ac:spMk id="18" creationId="{BB71AA1F-4807-7C67-CDB8-9EE0461262C2}"/>
          </ac:spMkLst>
        </pc:spChg>
        <pc:spChg chg="add del mod">
          <ac:chgData name="元崎 直美" userId="94a5ddba-def4-4e2a-b01c-b54bd41ed526" providerId="ADAL" clId="{B83416B5-6035-7B4F-9E55-1F4E2E2D88DE}" dt="2025-01-20T12:16:31.713" v="5466" actId="478"/>
          <ac:spMkLst>
            <pc:docMk/>
            <pc:sldMk cId="3635329300" sldId="2132737997"/>
            <ac:spMk id="53" creationId="{4778F4F1-970E-0F08-9548-575832F10E7B}"/>
          </ac:spMkLst>
        </pc:spChg>
        <pc:spChg chg="add mod">
          <ac:chgData name="元崎 直美" userId="94a5ddba-def4-4e2a-b01c-b54bd41ed526" providerId="ADAL" clId="{B83416B5-6035-7B4F-9E55-1F4E2E2D88DE}" dt="2025-01-20T12:16:30.973" v="5465"/>
          <ac:spMkLst>
            <pc:docMk/>
            <pc:sldMk cId="3635329300" sldId="2132737997"/>
            <ac:spMk id="54" creationId="{08C82267-4E0A-5937-4B61-2896EF6C7FA7}"/>
          </ac:spMkLst>
        </pc:spChg>
        <pc:spChg chg="add mod">
          <ac:chgData name="元崎 直美" userId="94a5ddba-def4-4e2a-b01c-b54bd41ed526" providerId="ADAL" clId="{B83416B5-6035-7B4F-9E55-1F4E2E2D88DE}" dt="2025-01-20T12:16:31.964" v="5467"/>
          <ac:spMkLst>
            <pc:docMk/>
            <pc:sldMk cId="3635329300" sldId="2132737997"/>
            <ac:spMk id="55" creationId="{AC42BA57-49BE-26F0-D847-77BB22F5EB8B}"/>
          </ac:spMkLst>
        </pc:spChg>
      </pc:sldChg>
      <pc:sldChg chg="del mod modShow">
        <pc:chgData name="元崎 直美" userId="94a5ddba-def4-4e2a-b01c-b54bd41ed526" providerId="ADAL" clId="{B83416B5-6035-7B4F-9E55-1F4E2E2D88DE}" dt="2025-01-24T01:59:42.111" v="5634" actId="2696"/>
        <pc:sldMkLst>
          <pc:docMk/>
          <pc:sldMk cId="1303181030" sldId="2132738000"/>
        </pc:sldMkLst>
      </pc:sldChg>
      <pc:sldChg chg="del mod modShow">
        <pc:chgData name="元崎 直美" userId="94a5ddba-def4-4e2a-b01c-b54bd41ed526" providerId="ADAL" clId="{B83416B5-6035-7B4F-9E55-1F4E2E2D88DE}" dt="2025-01-24T01:59:42.170" v="5647" actId="2696"/>
        <pc:sldMkLst>
          <pc:docMk/>
          <pc:sldMk cId="1274944686" sldId="2132738004"/>
        </pc:sldMkLst>
      </pc:sldChg>
      <pc:sldChg chg="modSp add del mod">
        <pc:chgData name="元崎 直美" userId="94a5ddba-def4-4e2a-b01c-b54bd41ed526" providerId="ADAL" clId="{B83416B5-6035-7B4F-9E55-1F4E2E2D88DE}" dt="2025-01-20T05:29:01.923" v="5188" actId="2696"/>
        <pc:sldMkLst>
          <pc:docMk/>
          <pc:sldMk cId="239702750" sldId="2132738012"/>
        </pc:sldMkLst>
        <pc:spChg chg="mod">
          <ac:chgData name="元崎 直美" userId="94a5ddba-def4-4e2a-b01c-b54bd41ed526" providerId="ADAL" clId="{B83416B5-6035-7B4F-9E55-1F4E2E2D88DE}" dt="2025-01-20T05:23:44.514" v="4998" actId="167"/>
          <ac:spMkLst>
            <pc:docMk/>
            <pc:sldMk cId="239702750" sldId="2132738012"/>
            <ac:spMk id="9" creationId="{6909B7E5-D9CA-8198-A3B6-A6F8384A2D3C}"/>
          </ac:spMkLst>
        </pc:spChg>
        <pc:spChg chg="mod">
          <ac:chgData name="元崎 直美" userId="94a5ddba-def4-4e2a-b01c-b54bd41ed526" providerId="ADAL" clId="{B83416B5-6035-7B4F-9E55-1F4E2E2D88DE}" dt="2025-01-20T05:23:44.514" v="4998" actId="167"/>
          <ac:spMkLst>
            <pc:docMk/>
            <pc:sldMk cId="239702750" sldId="2132738012"/>
            <ac:spMk id="17" creationId="{E38D3994-B126-47DD-4D29-0A1B53D267E9}"/>
          </ac:spMkLst>
        </pc:spChg>
        <pc:spChg chg="mod">
          <ac:chgData name="元崎 直美" userId="94a5ddba-def4-4e2a-b01c-b54bd41ed526" providerId="ADAL" clId="{B83416B5-6035-7B4F-9E55-1F4E2E2D88DE}" dt="2025-01-20T05:23:41.547" v="4997" actId="14100"/>
          <ac:spMkLst>
            <pc:docMk/>
            <pc:sldMk cId="239702750" sldId="2132738012"/>
            <ac:spMk id="18" creationId="{8F3F6490-27CC-2512-970E-EAFBC84BC984}"/>
          </ac:spMkLst>
        </pc:spChg>
        <pc:spChg chg="mod">
          <ac:chgData name="元崎 直美" userId="94a5ddba-def4-4e2a-b01c-b54bd41ed526" providerId="ADAL" clId="{B83416B5-6035-7B4F-9E55-1F4E2E2D88DE}" dt="2025-01-20T05:23:44.514" v="4998" actId="167"/>
          <ac:spMkLst>
            <pc:docMk/>
            <pc:sldMk cId="239702750" sldId="2132738012"/>
            <ac:spMk id="26" creationId="{477F07D5-C1EA-33B1-D119-3E06554043D8}"/>
          </ac:spMkLst>
        </pc:spChg>
        <pc:spChg chg="mod">
          <ac:chgData name="元崎 直美" userId="94a5ddba-def4-4e2a-b01c-b54bd41ed526" providerId="ADAL" clId="{B83416B5-6035-7B4F-9E55-1F4E2E2D88DE}" dt="2025-01-20T05:23:38.103" v="4996" actId="20577"/>
          <ac:spMkLst>
            <pc:docMk/>
            <pc:sldMk cId="239702750" sldId="2132738012"/>
            <ac:spMk id="33" creationId="{AFF9A641-6794-2DFC-1D98-5F2B6C27CE25}"/>
          </ac:spMkLst>
        </pc:spChg>
      </pc:sldChg>
      <pc:sldChg chg="add del">
        <pc:chgData name="元崎 直美" userId="94a5ddba-def4-4e2a-b01c-b54bd41ed526" providerId="ADAL" clId="{B83416B5-6035-7B4F-9E55-1F4E2E2D88DE}" dt="2025-01-20T05:23:49.746" v="4999" actId="2696"/>
        <pc:sldMkLst>
          <pc:docMk/>
          <pc:sldMk cId="3130052724" sldId="2132738013"/>
        </pc:sldMkLst>
      </pc:sldChg>
      <pc:sldChg chg="del mod modShow">
        <pc:chgData name="元崎 直美" userId="94a5ddba-def4-4e2a-b01c-b54bd41ed526" providerId="ADAL" clId="{B83416B5-6035-7B4F-9E55-1F4E2E2D88DE}" dt="2025-01-24T01:59:42.181" v="5650" actId="2696"/>
        <pc:sldMkLst>
          <pc:docMk/>
          <pc:sldMk cId="2283402744" sldId="2132738017"/>
        </pc:sldMkLst>
      </pc:sldChg>
      <pc:sldChg chg="del mod modShow">
        <pc:chgData name="元崎 直美" userId="94a5ddba-def4-4e2a-b01c-b54bd41ed526" providerId="ADAL" clId="{B83416B5-6035-7B4F-9E55-1F4E2E2D88DE}" dt="2025-01-24T01:59:42.115" v="5636" actId="2696"/>
        <pc:sldMkLst>
          <pc:docMk/>
          <pc:sldMk cId="1365017975" sldId="2132738018"/>
        </pc:sldMkLst>
      </pc:sldChg>
      <pc:sldChg chg="del mod modShow">
        <pc:chgData name="元崎 直美" userId="94a5ddba-def4-4e2a-b01c-b54bd41ed526" providerId="ADAL" clId="{B83416B5-6035-7B4F-9E55-1F4E2E2D88DE}" dt="2025-01-24T01:59:42.108" v="5632" actId="2696"/>
        <pc:sldMkLst>
          <pc:docMk/>
          <pc:sldMk cId="3688404797" sldId="2132738019"/>
        </pc:sldMkLst>
      </pc:sldChg>
      <pc:sldChg chg="del mod modShow">
        <pc:chgData name="元崎 直美" userId="94a5ddba-def4-4e2a-b01c-b54bd41ed526" providerId="ADAL" clId="{B83416B5-6035-7B4F-9E55-1F4E2E2D88DE}" dt="2025-01-24T01:59:42.117" v="5637" actId="2696"/>
        <pc:sldMkLst>
          <pc:docMk/>
          <pc:sldMk cId="1870183640" sldId="2132738021"/>
        </pc:sldMkLst>
      </pc:sldChg>
      <pc:sldChg chg="addSp delSp modSp new del mod ord modShow">
        <pc:chgData name="元崎 直美" userId="94a5ddba-def4-4e2a-b01c-b54bd41ed526" providerId="ADAL" clId="{B83416B5-6035-7B4F-9E55-1F4E2E2D88DE}" dt="2025-01-20T05:13:31.399" v="4696" actId="2696"/>
        <pc:sldMkLst>
          <pc:docMk/>
          <pc:sldMk cId="1416096581" sldId="2132738022"/>
        </pc:sldMkLst>
        <pc:spChg chg="mod">
          <ac:chgData name="元崎 直美" userId="94a5ddba-def4-4e2a-b01c-b54bd41ed526" providerId="ADAL" clId="{B83416B5-6035-7B4F-9E55-1F4E2E2D88DE}" dt="2025-01-18T05:54:06.955" v="342" actId="20577"/>
          <ac:spMkLst>
            <pc:docMk/>
            <pc:sldMk cId="1416096581" sldId="2132738022"/>
            <ac:spMk id="3" creationId="{CB91D6EE-C525-F8E9-5F12-031F1339CA74}"/>
          </ac:spMkLst>
        </pc:spChg>
        <pc:spChg chg="add del mod">
          <ac:chgData name="元崎 直美" userId="94a5ddba-def4-4e2a-b01c-b54bd41ed526" providerId="ADAL" clId="{B83416B5-6035-7B4F-9E55-1F4E2E2D88DE}" dt="2025-01-18T05:54:08.070" v="344" actId="478"/>
          <ac:spMkLst>
            <pc:docMk/>
            <pc:sldMk cId="1416096581" sldId="2132738022"/>
            <ac:spMk id="5" creationId="{3BED4695-B70B-9418-383A-F090C8F86148}"/>
          </ac:spMkLst>
        </pc:spChg>
        <pc:spChg chg="mod">
          <ac:chgData name="元崎 直美" userId="94a5ddba-def4-4e2a-b01c-b54bd41ed526" providerId="ADAL" clId="{B83416B5-6035-7B4F-9E55-1F4E2E2D88DE}" dt="2025-01-18T05:54:46.455" v="345"/>
          <ac:spMkLst>
            <pc:docMk/>
            <pc:sldMk cId="1416096581" sldId="2132738022"/>
            <ac:spMk id="8" creationId="{2249DE21-1990-92D2-4E72-9594186E1512}"/>
          </ac:spMkLst>
        </pc:spChg>
        <pc:spChg chg="add mod">
          <ac:chgData name="元崎 直美" userId="94a5ddba-def4-4e2a-b01c-b54bd41ed526" providerId="ADAL" clId="{B83416B5-6035-7B4F-9E55-1F4E2E2D88DE}" dt="2025-01-18T05:54:46.455" v="345"/>
          <ac:spMkLst>
            <pc:docMk/>
            <pc:sldMk cId="1416096581" sldId="2132738022"/>
            <ac:spMk id="9" creationId="{CF8FB666-952D-899F-1358-2F16B77FAB7B}"/>
          </ac:spMkLst>
        </pc:spChg>
        <pc:spChg chg="add mod">
          <ac:chgData name="元崎 直美" userId="94a5ddba-def4-4e2a-b01c-b54bd41ed526" providerId="ADAL" clId="{B83416B5-6035-7B4F-9E55-1F4E2E2D88DE}" dt="2025-01-18T05:54:46.455" v="345"/>
          <ac:spMkLst>
            <pc:docMk/>
            <pc:sldMk cId="1416096581" sldId="2132738022"/>
            <ac:spMk id="10" creationId="{5367DEB1-C663-E4D0-E9E2-37C04F168333}"/>
          </ac:spMkLst>
        </pc:spChg>
        <pc:spChg chg="add mod">
          <ac:chgData name="元崎 直美" userId="94a5ddba-def4-4e2a-b01c-b54bd41ed526" providerId="ADAL" clId="{B83416B5-6035-7B4F-9E55-1F4E2E2D88DE}" dt="2025-01-18T05:54:46.455" v="345"/>
          <ac:spMkLst>
            <pc:docMk/>
            <pc:sldMk cId="1416096581" sldId="2132738022"/>
            <ac:spMk id="12" creationId="{6427B2AE-5F1F-79F3-ACA4-142986ABEB1E}"/>
          </ac:spMkLst>
        </pc:spChg>
        <pc:spChg chg="add mod">
          <ac:chgData name="元崎 直美" userId="94a5ddba-def4-4e2a-b01c-b54bd41ed526" providerId="ADAL" clId="{B83416B5-6035-7B4F-9E55-1F4E2E2D88DE}" dt="2025-01-18T05:54:46.455" v="345"/>
          <ac:spMkLst>
            <pc:docMk/>
            <pc:sldMk cId="1416096581" sldId="2132738022"/>
            <ac:spMk id="13" creationId="{DC7C5C29-AA2C-AB76-4FC4-EA6B6ECC106A}"/>
          </ac:spMkLst>
        </pc:spChg>
        <pc:spChg chg="add mod">
          <ac:chgData name="元崎 直美" userId="94a5ddba-def4-4e2a-b01c-b54bd41ed526" providerId="ADAL" clId="{B83416B5-6035-7B4F-9E55-1F4E2E2D88DE}" dt="2025-01-18T05:54:46.455" v="345"/>
          <ac:spMkLst>
            <pc:docMk/>
            <pc:sldMk cId="1416096581" sldId="2132738022"/>
            <ac:spMk id="14" creationId="{71808EDA-1D7D-1FE9-77A3-A8A166877090}"/>
          </ac:spMkLst>
        </pc:spChg>
        <pc:spChg chg="add mod">
          <ac:chgData name="元崎 直美" userId="94a5ddba-def4-4e2a-b01c-b54bd41ed526" providerId="ADAL" clId="{B83416B5-6035-7B4F-9E55-1F4E2E2D88DE}" dt="2025-01-18T05:54:46.455" v="345"/>
          <ac:spMkLst>
            <pc:docMk/>
            <pc:sldMk cId="1416096581" sldId="2132738022"/>
            <ac:spMk id="15" creationId="{C9C29BDD-92FD-E732-132E-BC5E71AD85C2}"/>
          </ac:spMkLst>
        </pc:spChg>
        <pc:spChg chg="add mod">
          <ac:chgData name="元崎 直美" userId="94a5ddba-def4-4e2a-b01c-b54bd41ed526" providerId="ADAL" clId="{B83416B5-6035-7B4F-9E55-1F4E2E2D88DE}" dt="2025-01-18T05:54:46.455" v="345"/>
          <ac:spMkLst>
            <pc:docMk/>
            <pc:sldMk cId="1416096581" sldId="2132738022"/>
            <ac:spMk id="16" creationId="{6458AF2D-123B-0D31-B235-807B816B2E14}"/>
          </ac:spMkLst>
        </pc:spChg>
        <pc:spChg chg="add mod">
          <ac:chgData name="元崎 直美" userId="94a5ddba-def4-4e2a-b01c-b54bd41ed526" providerId="ADAL" clId="{B83416B5-6035-7B4F-9E55-1F4E2E2D88DE}" dt="2025-01-18T05:54:46.455" v="345"/>
          <ac:spMkLst>
            <pc:docMk/>
            <pc:sldMk cId="1416096581" sldId="2132738022"/>
            <ac:spMk id="18" creationId="{738A62DD-8AC3-9756-3C1B-8890E19ED786}"/>
          </ac:spMkLst>
        </pc:spChg>
        <pc:spChg chg="add mod">
          <ac:chgData name="元崎 直美" userId="94a5ddba-def4-4e2a-b01c-b54bd41ed526" providerId="ADAL" clId="{B83416B5-6035-7B4F-9E55-1F4E2E2D88DE}" dt="2025-01-18T05:54:46.455" v="345"/>
          <ac:spMkLst>
            <pc:docMk/>
            <pc:sldMk cId="1416096581" sldId="2132738022"/>
            <ac:spMk id="19" creationId="{04AEFA97-9803-5F56-2B81-D917F92743FC}"/>
          </ac:spMkLst>
        </pc:spChg>
        <pc:spChg chg="mod">
          <ac:chgData name="元崎 直美" userId="94a5ddba-def4-4e2a-b01c-b54bd41ed526" providerId="ADAL" clId="{B83416B5-6035-7B4F-9E55-1F4E2E2D88DE}" dt="2025-01-18T05:54:49.301" v="346"/>
          <ac:spMkLst>
            <pc:docMk/>
            <pc:sldMk cId="1416096581" sldId="2132738022"/>
            <ac:spMk id="22" creationId="{DFE167F4-9798-DE05-C785-B114DED57BA4}"/>
          </ac:spMkLst>
        </pc:spChg>
        <pc:spChg chg="add mod">
          <ac:chgData name="元崎 直美" userId="94a5ddba-def4-4e2a-b01c-b54bd41ed526" providerId="ADAL" clId="{B83416B5-6035-7B4F-9E55-1F4E2E2D88DE}" dt="2025-01-18T05:54:49.301" v="346"/>
          <ac:spMkLst>
            <pc:docMk/>
            <pc:sldMk cId="1416096581" sldId="2132738022"/>
            <ac:spMk id="23" creationId="{F9A7B964-3C1F-2F3C-D708-35DC706E35A1}"/>
          </ac:spMkLst>
        </pc:spChg>
        <pc:spChg chg="add mod">
          <ac:chgData name="元崎 直美" userId="94a5ddba-def4-4e2a-b01c-b54bd41ed526" providerId="ADAL" clId="{B83416B5-6035-7B4F-9E55-1F4E2E2D88DE}" dt="2025-01-18T05:54:49.301" v="346"/>
          <ac:spMkLst>
            <pc:docMk/>
            <pc:sldMk cId="1416096581" sldId="2132738022"/>
            <ac:spMk id="24" creationId="{EAE9729C-1ADC-D8EB-FC41-919634F506FF}"/>
          </ac:spMkLst>
        </pc:spChg>
        <pc:spChg chg="add mod">
          <ac:chgData name="元崎 直美" userId="94a5ddba-def4-4e2a-b01c-b54bd41ed526" providerId="ADAL" clId="{B83416B5-6035-7B4F-9E55-1F4E2E2D88DE}" dt="2025-01-18T05:54:49.301" v="346"/>
          <ac:spMkLst>
            <pc:docMk/>
            <pc:sldMk cId="1416096581" sldId="2132738022"/>
            <ac:spMk id="26" creationId="{51E16F59-E763-0470-F855-46C89EF40E5C}"/>
          </ac:spMkLst>
        </pc:spChg>
        <pc:spChg chg="add mod">
          <ac:chgData name="元崎 直美" userId="94a5ddba-def4-4e2a-b01c-b54bd41ed526" providerId="ADAL" clId="{B83416B5-6035-7B4F-9E55-1F4E2E2D88DE}" dt="2025-01-18T05:54:49.301" v="346"/>
          <ac:spMkLst>
            <pc:docMk/>
            <pc:sldMk cId="1416096581" sldId="2132738022"/>
            <ac:spMk id="27" creationId="{D74139DB-A4FC-D2E4-EE4E-21CC32AED21A}"/>
          </ac:spMkLst>
        </pc:spChg>
        <pc:spChg chg="add mod">
          <ac:chgData name="元崎 直美" userId="94a5ddba-def4-4e2a-b01c-b54bd41ed526" providerId="ADAL" clId="{B83416B5-6035-7B4F-9E55-1F4E2E2D88DE}" dt="2025-01-18T05:54:49.301" v="346"/>
          <ac:spMkLst>
            <pc:docMk/>
            <pc:sldMk cId="1416096581" sldId="2132738022"/>
            <ac:spMk id="28" creationId="{51A036E3-EF82-E681-BED5-DD452AB4DCDE}"/>
          </ac:spMkLst>
        </pc:spChg>
        <pc:spChg chg="add mod">
          <ac:chgData name="元崎 直美" userId="94a5ddba-def4-4e2a-b01c-b54bd41ed526" providerId="ADAL" clId="{B83416B5-6035-7B4F-9E55-1F4E2E2D88DE}" dt="2025-01-18T05:54:49.301" v="346"/>
          <ac:spMkLst>
            <pc:docMk/>
            <pc:sldMk cId="1416096581" sldId="2132738022"/>
            <ac:spMk id="29" creationId="{E46BAAC7-4C77-1645-BBB2-F434F4EDE322}"/>
          </ac:spMkLst>
        </pc:spChg>
        <pc:spChg chg="add mod">
          <ac:chgData name="元崎 直美" userId="94a5ddba-def4-4e2a-b01c-b54bd41ed526" providerId="ADAL" clId="{B83416B5-6035-7B4F-9E55-1F4E2E2D88DE}" dt="2025-01-18T05:54:49.301" v="346"/>
          <ac:spMkLst>
            <pc:docMk/>
            <pc:sldMk cId="1416096581" sldId="2132738022"/>
            <ac:spMk id="30" creationId="{F02A6256-E806-8682-89C3-131A4239D125}"/>
          </ac:spMkLst>
        </pc:spChg>
        <pc:spChg chg="add mod">
          <ac:chgData name="元崎 直美" userId="94a5ddba-def4-4e2a-b01c-b54bd41ed526" providerId="ADAL" clId="{B83416B5-6035-7B4F-9E55-1F4E2E2D88DE}" dt="2025-01-18T05:54:49.301" v="346"/>
          <ac:spMkLst>
            <pc:docMk/>
            <pc:sldMk cId="1416096581" sldId="2132738022"/>
            <ac:spMk id="32" creationId="{4A435869-7BFD-CB48-DE21-DB8121BFBC2A}"/>
          </ac:spMkLst>
        </pc:spChg>
        <pc:spChg chg="add mod">
          <ac:chgData name="元崎 直美" userId="94a5ddba-def4-4e2a-b01c-b54bd41ed526" providerId="ADAL" clId="{B83416B5-6035-7B4F-9E55-1F4E2E2D88DE}" dt="2025-01-18T05:54:49.301" v="346"/>
          <ac:spMkLst>
            <pc:docMk/>
            <pc:sldMk cId="1416096581" sldId="2132738022"/>
            <ac:spMk id="33" creationId="{F5430751-BB4E-A151-3313-6B97DE2A614B}"/>
          </ac:spMkLst>
        </pc:spChg>
        <pc:spChg chg="add mod">
          <ac:chgData name="元崎 直美" userId="94a5ddba-def4-4e2a-b01c-b54bd41ed526" providerId="ADAL" clId="{B83416B5-6035-7B4F-9E55-1F4E2E2D88DE}" dt="2025-01-18T05:55:40.140" v="351" actId="1076"/>
          <ac:spMkLst>
            <pc:docMk/>
            <pc:sldMk cId="1416096581" sldId="2132738022"/>
            <ac:spMk id="35" creationId="{E9322E39-35DF-A426-BEE2-EAD9A4B54921}"/>
          </ac:spMkLst>
        </pc:spChg>
        <pc:grpChg chg="add mod">
          <ac:chgData name="元崎 直美" userId="94a5ddba-def4-4e2a-b01c-b54bd41ed526" providerId="ADAL" clId="{B83416B5-6035-7B4F-9E55-1F4E2E2D88DE}" dt="2025-01-18T05:54:46.455" v="345"/>
          <ac:grpSpMkLst>
            <pc:docMk/>
            <pc:sldMk cId="1416096581" sldId="2132738022"/>
            <ac:grpSpMk id="6" creationId="{79511539-DE71-2F6C-E240-C2FDCACF3717}"/>
          </ac:grpSpMkLst>
        </pc:grpChg>
        <pc:grpChg chg="add mod">
          <ac:chgData name="元崎 直美" userId="94a5ddba-def4-4e2a-b01c-b54bd41ed526" providerId="ADAL" clId="{B83416B5-6035-7B4F-9E55-1F4E2E2D88DE}" dt="2025-01-18T05:54:49.301" v="346"/>
          <ac:grpSpMkLst>
            <pc:docMk/>
            <pc:sldMk cId="1416096581" sldId="2132738022"/>
            <ac:grpSpMk id="20" creationId="{4AADB9CE-7788-B844-EB3D-09DEDD4C4551}"/>
          </ac:grpSpMkLst>
        </pc:grpChg>
        <pc:grpChg chg="add mod">
          <ac:chgData name="元崎 直美" userId="94a5ddba-def4-4e2a-b01c-b54bd41ed526" providerId="ADAL" clId="{B83416B5-6035-7B4F-9E55-1F4E2E2D88DE}" dt="2025-01-18T05:54:51.253" v="348" actId="1076"/>
          <ac:grpSpMkLst>
            <pc:docMk/>
            <pc:sldMk cId="1416096581" sldId="2132738022"/>
            <ac:grpSpMk id="34" creationId="{FA841D99-7C21-FC06-FFE4-7A2F36D5F510}"/>
          </ac:grpSpMkLst>
        </pc:grpChg>
        <pc:cxnChg chg="mod">
          <ac:chgData name="元崎 直美" userId="94a5ddba-def4-4e2a-b01c-b54bd41ed526" providerId="ADAL" clId="{B83416B5-6035-7B4F-9E55-1F4E2E2D88DE}" dt="2025-01-18T05:54:46.455" v="345"/>
          <ac:cxnSpMkLst>
            <pc:docMk/>
            <pc:sldMk cId="1416096581" sldId="2132738022"/>
            <ac:cxnSpMk id="7" creationId="{C447ACBE-CF59-B8BE-A419-028C850C62FA}"/>
          </ac:cxnSpMkLst>
        </pc:cxnChg>
        <pc:cxnChg chg="add mod">
          <ac:chgData name="元崎 直美" userId="94a5ddba-def4-4e2a-b01c-b54bd41ed526" providerId="ADAL" clId="{B83416B5-6035-7B4F-9E55-1F4E2E2D88DE}" dt="2025-01-18T05:54:46.455" v="345"/>
          <ac:cxnSpMkLst>
            <pc:docMk/>
            <pc:sldMk cId="1416096581" sldId="2132738022"/>
            <ac:cxnSpMk id="11" creationId="{6D0F59C4-8910-F9A8-D59D-CFA47A18AAE2}"/>
          </ac:cxnSpMkLst>
        </pc:cxnChg>
        <pc:cxnChg chg="add mod">
          <ac:chgData name="元崎 直美" userId="94a5ddba-def4-4e2a-b01c-b54bd41ed526" providerId="ADAL" clId="{B83416B5-6035-7B4F-9E55-1F4E2E2D88DE}" dt="2025-01-18T05:54:46.455" v="345"/>
          <ac:cxnSpMkLst>
            <pc:docMk/>
            <pc:sldMk cId="1416096581" sldId="2132738022"/>
            <ac:cxnSpMk id="17" creationId="{38AF0F97-BF55-DAE0-6CC7-2236165A1FAD}"/>
          </ac:cxnSpMkLst>
        </pc:cxnChg>
        <pc:cxnChg chg="mod">
          <ac:chgData name="元崎 直美" userId="94a5ddba-def4-4e2a-b01c-b54bd41ed526" providerId="ADAL" clId="{B83416B5-6035-7B4F-9E55-1F4E2E2D88DE}" dt="2025-01-18T05:54:49.301" v="346"/>
          <ac:cxnSpMkLst>
            <pc:docMk/>
            <pc:sldMk cId="1416096581" sldId="2132738022"/>
            <ac:cxnSpMk id="21" creationId="{D1094A84-CE08-6262-AAA5-30343CDEDCFD}"/>
          </ac:cxnSpMkLst>
        </pc:cxnChg>
        <pc:cxnChg chg="add mod">
          <ac:chgData name="元崎 直美" userId="94a5ddba-def4-4e2a-b01c-b54bd41ed526" providerId="ADAL" clId="{B83416B5-6035-7B4F-9E55-1F4E2E2D88DE}" dt="2025-01-18T05:54:49.301" v="346"/>
          <ac:cxnSpMkLst>
            <pc:docMk/>
            <pc:sldMk cId="1416096581" sldId="2132738022"/>
            <ac:cxnSpMk id="25" creationId="{D0969BE4-B6D6-1892-CBBE-F6AD1E4944BE}"/>
          </ac:cxnSpMkLst>
        </pc:cxnChg>
        <pc:cxnChg chg="add mod">
          <ac:chgData name="元崎 直美" userId="94a5ddba-def4-4e2a-b01c-b54bd41ed526" providerId="ADAL" clId="{B83416B5-6035-7B4F-9E55-1F4E2E2D88DE}" dt="2025-01-18T05:54:49.301" v="346"/>
          <ac:cxnSpMkLst>
            <pc:docMk/>
            <pc:sldMk cId="1416096581" sldId="2132738022"/>
            <ac:cxnSpMk id="31" creationId="{EE8A5E6C-1F18-DF84-E640-04A0DC7F21F7}"/>
          </ac:cxnSpMkLst>
        </pc:cxnChg>
      </pc:sldChg>
      <pc:sldChg chg="addSp modSp add">
        <pc:chgData name="元崎 直美" userId="94a5ddba-def4-4e2a-b01c-b54bd41ed526" providerId="ADAL" clId="{B83416B5-6035-7B4F-9E55-1F4E2E2D88DE}" dt="2025-01-18T06:00:59.918" v="421"/>
        <pc:sldMkLst>
          <pc:docMk/>
          <pc:sldMk cId="1097905672" sldId="2132738023"/>
        </pc:sldMkLst>
        <pc:spChg chg="add mod">
          <ac:chgData name="元崎 直美" userId="94a5ddba-def4-4e2a-b01c-b54bd41ed526" providerId="ADAL" clId="{B83416B5-6035-7B4F-9E55-1F4E2E2D88DE}" dt="2025-01-18T06:00:59.918" v="421"/>
          <ac:spMkLst>
            <pc:docMk/>
            <pc:sldMk cId="1097905672" sldId="2132738023"/>
            <ac:spMk id="2" creationId="{672FE33F-40BC-23CF-D2E7-AA5CDCE2FD63}"/>
          </ac:spMkLst>
        </pc:spChg>
      </pc:sldChg>
      <pc:sldChg chg="delSp modSp add del mod ord">
        <pc:chgData name="元崎 直美" userId="94a5ddba-def4-4e2a-b01c-b54bd41ed526" providerId="ADAL" clId="{B83416B5-6035-7B4F-9E55-1F4E2E2D88DE}" dt="2025-01-20T12:16:53.999" v="5470" actId="2696"/>
        <pc:sldMkLst>
          <pc:docMk/>
          <pc:sldMk cId="1516762394" sldId="2132738024"/>
        </pc:sldMkLst>
        <pc:spChg chg="mod">
          <ac:chgData name="元崎 直美" userId="94a5ddba-def4-4e2a-b01c-b54bd41ed526" providerId="ADAL" clId="{B83416B5-6035-7B4F-9E55-1F4E2E2D88DE}" dt="2025-01-18T05:53:56.800" v="333" actId="20577"/>
          <ac:spMkLst>
            <pc:docMk/>
            <pc:sldMk cId="1516762394" sldId="2132738024"/>
            <ac:spMk id="3" creationId="{CB91D6EE-C525-F8E9-5F12-031F1339CA74}"/>
          </ac:spMkLst>
        </pc:spChg>
        <pc:spChg chg="del">
          <ac:chgData name="元崎 直美" userId="94a5ddba-def4-4e2a-b01c-b54bd41ed526" providerId="ADAL" clId="{B83416B5-6035-7B4F-9E55-1F4E2E2D88DE}" dt="2025-01-20T05:25:56.588" v="5020" actId="478"/>
          <ac:spMkLst>
            <pc:docMk/>
            <pc:sldMk cId="1516762394" sldId="2132738024"/>
            <ac:spMk id="4" creationId="{847DD872-F72E-406D-9BFB-D2757C02F1EF}"/>
          </ac:spMkLst>
        </pc:spChg>
      </pc:sldChg>
      <pc:sldChg chg="add del mod modShow">
        <pc:chgData name="元崎 直美" userId="94a5ddba-def4-4e2a-b01c-b54bd41ed526" providerId="ADAL" clId="{B83416B5-6035-7B4F-9E55-1F4E2E2D88DE}" dt="2025-01-24T01:59:42.100" v="5629" actId="2696"/>
        <pc:sldMkLst>
          <pc:docMk/>
          <pc:sldMk cId="3498837851" sldId="2132738024"/>
        </pc:sldMkLst>
      </pc:sldChg>
      <pc:sldChg chg="addSp modSp add del">
        <pc:chgData name="元崎 直美" userId="94a5ddba-def4-4e2a-b01c-b54bd41ed526" providerId="ADAL" clId="{B83416B5-6035-7B4F-9E55-1F4E2E2D88DE}" dt="2025-01-18T06:08:37.055" v="689" actId="2696"/>
        <pc:sldMkLst>
          <pc:docMk/>
          <pc:sldMk cId="2252129827" sldId="2132738025"/>
        </pc:sldMkLst>
        <pc:spChg chg="add mod">
          <ac:chgData name="元崎 直美" userId="94a5ddba-def4-4e2a-b01c-b54bd41ed526" providerId="ADAL" clId="{B83416B5-6035-7B4F-9E55-1F4E2E2D88DE}" dt="2025-01-18T06:00:47.530" v="414"/>
          <ac:spMkLst>
            <pc:docMk/>
            <pc:sldMk cId="2252129827" sldId="2132738025"/>
            <ac:spMk id="5" creationId="{2147C4C7-8501-AA87-B3E3-21DFFE96E70F}"/>
          </ac:spMkLst>
        </pc:spChg>
      </pc:sldChg>
      <pc:sldChg chg="add del ord">
        <pc:chgData name="元崎 直美" userId="94a5ddba-def4-4e2a-b01c-b54bd41ed526" providerId="ADAL" clId="{B83416B5-6035-7B4F-9E55-1F4E2E2D88DE}" dt="2025-01-18T05:57:00.955" v="355" actId="2696"/>
        <pc:sldMkLst>
          <pc:docMk/>
          <pc:sldMk cId="4174354927" sldId="2132738025"/>
        </pc:sldMkLst>
      </pc:sldChg>
      <pc:sldChg chg="addSp modSp add mod">
        <pc:chgData name="元崎 直美" userId="94a5ddba-def4-4e2a-b01c-b54bd41ed526" providerId="ADAL" clId="{B83416B5-6035-7B4F-9E55-1F4E2E2D88DE}" dt="2025-01-20T04:47:49.274" v="2557" actId="113"/>
        <pc:sldMkLst>
          <pc:docMk/>
          <pc:sldMk cId="2926963687" sldId="2132738026"/>
        </pc:sldMkLst>
        <pc:spChg chg="mod">
          <ac:chgData name="元崎 直美" userId="94a5ddba-def4-4e2a-b01c-b54bd41ed526" providerId="ADAL" clId="{B83416B5-6035-7B4F-9E55-1F4E2E2D88DE}" dt="2025-01-20T04:47:49.274" v="2557" actId="113"/>
          <ac:spMkLst>
            <pc:docMk/>
            <pc:sldMk cId="2926963687" sldId="2132738026"/>
            <ac:spMk id="3" creationId="{95BCC31B-734F-1A3F-CB34-25E202DD59E9}"/>
          </ac:spMkLst>
        </pc:spChg>
        <pc:spChg chg="mod">
          <ac:chgData name="元崎 直美" userId="94a5ddba-def4-4e2a-b01c-b54bd41ed526" providerId="ADAL" clId="{B83416B5-6035-7B4F-9E55-1F4E2E2D88DE}" dt="2025-01-18T06:00:56.265" v="418" actId="1076"/>
          <ac:spMkLst>
            <pc:docMk/>
            <pc:sldMk cId="2926963687" sldId="2132738026"/>
            <ac:spMk id="5" creationId="{10936A10-D7D8-3ED5-975B-9412E5A19724}"/>
          </ac:spMkLst>
        </pc:spChg>
        <pc:spChg chg="add mod">
          <ac:chgData name="元崎 直美" userId="94a5ddba-def4-4e2a-b01c-b54bd41ed526" providerId="ADAL" clId="{B83416B5-6035-7B4F-9E55-1F4E2E2D88DE}" dt="2025-01-18T06:00:58.472" v="420" actId="1076"/>
          <ac:spMkLst>
            <pc:docMk/>
            <pc:sldMk cId="2926963687" sldId="2132738026"/>
            <ac:spMk id="72" creationId="{B10F63C7-2303-CDB1-9B59-103E2093E098}"/>
          </ac:spMkLst>
        </pc:spChg>
      </pc:sldChg>
      <pc:sldChg chg="new del">
        <pc:chgData name="元崎 直美" userId="94a5ddba-def4-4e2a-b01c-b54bd41ed526" providerId="ADAL" clId="{B83416B5-6035-7B4F-9E55-1F4E2E2D88DE}" dt="2025-01-18T06:01:32.133" v="429" actId="2696"/>
        <pc:sldMkLst>
          <pc:docMk/>
          <pc:sldMk cId="2190770798" sldId="2132738027"/>
        </pc:sldMkLst>
      </pc:sldChg>
      <pc:sldChg chg="addSp delSp modSp add mod">
        <pc:chgData name="元崎 直美" userId="94a5ddba-def4-4e2a-b01c-b54bd41ed526" providerId="ADAL" clId="{B83416B5-6035-7B4F-9E55-1F4E2E2D88DE}" dt="2025-01-24T01:59:21.652" v="5626" actId="1076"/>
        <pc:sldMkLst>
          <pc:docMk/>
          <pc:sldMk cId="1807384946" sldId="2132738028"/>
        </pc:sldMkLst>
        <pc:spChg chg="add mod">
          <ac:chgData name="元崎 直美" userId="94a5ddba-def4-4e2a-b01c-b54bd41ed526" providerId="ADAL" clId="{B83416B5-6035-7B4F-9E55-1F4E2E2D88DE}" dt="2025-01-24T01:12:56.441" v="5591" actId="14100"/>
          <ac:spMkLst>
            <pc:docMk/>
            <pc:sldMk cId="1807384946" sldId="2132738028"/>
            <ac:spMk id="2" creationId="{A1695B84-412D-B751-0B3F-1CE1382562E0}"/>
          </ac:spMkLst>
        </pc:spChg>
        <pc:spChg chg="mod">
          <ac:chgData name="元崎 直美" userId="94a5ddba-def4-4e2a-b01c-b54bd41ed526" providerId="ADAL" clId="{B83416B5-6035-7B4F-9E55-1F4E2E2D88DE}" dt="2025-01-24T01:13:57.107" v="5619" actId="1076"/>
          <ac:spMkLst>
            <pc:docMk/>
            <pc:sldMk cId="1807384946" sldId="2132738028"/>
            <ac:spMk id="3" creationId="{2E552AE5-6DD3-7787-F4AA-FCBBACB53E98}"/>
          </ac:spMkLst>
        </pc:spChg>
        <pc:spChg chg="mod">
          <ac:chgData name="元崎 直美" userId="94a5ddba-def4-4e2a-b01c-b54bd41ed526" providerId="ADAL" clId="{B83416B5-6035-7B4F-9E55-1F4E2E2D88DE}" dt="2025-01-24T01:12:49.742" v="5588" actId="20577"/>
          <ac:spMkLst>
            <pc:docMk/>
            <pc:sldMk cId="1807384946" sldId="2132738028"/>
            <ac:spMk id="4" creationId="{C7F9FED7-64D2-2549-E6D5-B8F3EE40230C}"/>
          </ac:spMkLst>
        </pc:spChg>
        <pc:spChg chg="mod">
          <ac:chgData name="元崎 直美" userId="94a5ddba-def4-4e2a-b01c-b54bd41ed526" providerId="ADAL" clId="{B83416B5-6035-7B4F-9E55-1F4E2E2D88DE}" dt="2025-01-20T04:43:25.458" v="2193" actId="1036"/>
          <ac:spMkLst>
            <pc:docMk/>
            <pc:sldMk cId="1807384946" sldId="2132738028"/>
            <ac:spMk id="6" creationId="{58985B07-0FD5-09C0-3A73-8570DA1CE78E}"/>
          </ac:spMkLst>
        </pc:spChg>
        <pc:spChg chg="mod">
          <ac:chgData name="元崎 直美" userId="94a5ddba-def4-4e2a-b01c-b54bd41ed526" providerId="ADAL" clId="{B83416B5-6035-7B4F-9E55-1F4E2E2D88DE}" dt="2025-01-20T04:41:21.633" v="1883"/>
          <ac:spMkLst>
            <pc:docMk/>
            <pc:sldMk cId="1807384946" sldId="2132738028"/>
            <ac:spMk id="15" creationId="{37624E4A-7F20-0418-E7B1-4CC7DB660265}"/>
          </ac:spMkLst>
        </pc:spChg>
        <pc:spChg chg="mod">
          <ac:chgData name="元崎 直美" userId="94a5ddba-def4-4e2a-b01c-b54bd41ed526" providerId="ADAL" clId="{B83416B5-6035-7B4F-9E55-1F4E2E2D88DE}" dt="2025-01-20T04:41:17.559" v="1880" actId="20577"/>
          <ac:spMkLst>
            <pc:docMk/>
            <pc:sldMk cId="1807384946" sldId="2132738028"/>
            <ac:spMk id="16" creationId="{36A48C5E-A007-9718-47C1-7D2A5ECDC51D}"/>
          </ac:spMkLst>
        </pc:spChg>
        <pc:spChg chg="mod">
          <ac:chgData name="元崎 直美" userId="94a5ddba-def4-4e2a-b01c-b54bd41ed526" providerId="ADAL" clId="{B83416B5-6035-7B4F-9E55-1F4E2E2D88DE}" dt="2025-01-20T04:41:20.604" v="1882"/>
          <ac:spMkLst>
            <pc:docMk/>
            <pc:sldMk cId="1807384946" sldId="2132738028"/>
            <ac:spMk id="18" creationId="{AD15D8A3-4EED-3101-8E36-79069E1F27B5}"/>
          </ac:spMkLst>
        </pc:spChg>
        <pc:spChg chg="mod">
          <ac:chgData name="元崎 直美" userId="94a5ddba-def4-4e2a-b01c-b54bd41ed526" providerId="ADAL" clId="{B83416B5-6035-7B4F-9E55-1F4E2E2D88DE}" dt="2025-01-20T04:41:22.322" v="1884"/>
          <ac:spMkLst>
            <pc:docMk/>
            <pc:sldMk cId="1807384946" sldId="2132738028"/>
            <ac:spMk id="19" creationId="{90F9FF45-D055-5B1A-3DEA-0CD752029E85}"/>
          </ac:spMkLst>
        </pc:spChg>
        <pc:spChg chg="mod">
          <ac:chgData name="元崎 直美" userId="94a5ddba-def4-4e2a-b01c-b54bd41ed526" providerId="ADAL" clId="{B83416B5-6035-7B4F-9E55-1F4E2E2D88DE}" dt="2025-01-20T04:41:23.644" v="1885"/>
          <ac:spMkLst>
            <pc:docMk/>
            <pc:sldMk cId="1807384946" sldId="2132738028"/>
            <ac:spMk id="23" creationId="{7C25B2CA-C238-1E47-FDC9-F1C0A7973025}"/>
          </ac:spMkLst>
        </pc:spChg>
        <pc:spChg chg="mod">
          <ac:chgData name="元崎 直美" userId="94a5ddba-def4-4e2a-b01c-b54bd41ed526" providerId="ADAL" clId="{B83416B5-6035-7B4F-9E55-1F4E2E2D88DE}" dt="2025-01-20T04:41:24.452" v="1886"/>
          <ac:spMkLst>
            <pc:docMk/>
            <pc:sldMk cId="1807384946" sldId="2132738028"/>
            <ac:spMk id="24" creationId="{D391171F-7517-4D98-8C1C-0FCDBF4E410B}"/>
          </ac:spMkLst>
        </pc:spChg>
        <pc:spChg chg="mod">
          <ac:chgData name="元崎 直美" userId="94a5ddba-def4-4e2a-b01c-b54bd41ed526" providerId="ADAL" clId="{B83416B5-6035-7B4F-9E55-1F4E2E2D88DE}" dt="2025-01-20T04:41:40.054" v="1902" actId="20577"/>
          <ac:spMkLst>
            <pc:docMk/>
            <pc:sldMk cId="1807384946" sldId="2132738028"/>
            <ac:spMk id="27" creationId="{21AAB21D-4787-3D1A-74BA-97F229A40EB2}"/>
          </ac:spMkLst>
        </pc:spChg>
        <pc:spChg chg="mod">
          <ac:chgData name="元崎 直美" userId="94a5ddba-def4-4e2a-b01c-b54bd41ed526" providerId="ADAL" clId="{B83416B5-6035-7B4F-9E55-1F4E2E2D88DE}" dt="2025-01-20T04:43:54.467" v="2198" actId="12788"/>
          <ac:spMkLst>
            <pc:docMk/>
            <pc:sldMk cId="1807384946" sldId="2132738028"/>
            <ac:spMk id="28" creationId="{61E1052B-A33B-6B1B-F624-619F14A82254}"/>
          </ac:spMkLst>
        </pc:spChg>
        <pc:spChg chg="mod">
          <ac:chgData name="元崎 直美" userId="94a5ddba-def4-4e2a-b01c-b54bd41ed526" providerId="ADAL" clId="{B83416B5-6035-7B4F-9E55-1F4E2E2D88DE}" dt="2025-01-20T04:43:25.458" v="2193" actId="1036"/>
          <ac:spMkLst>
            <pc:docMk/>
            <pc:sldMk cId="1807384946" sldId="2132738028"/>
            <ac:spMk id="29" creationId="{09B11C5B-087A-1ED6-7214-F4F7DBDB9738}"/>
          </ac:spMkLst>
        </pc:spChg>
        <pc:spChg chg="mod">
          <ac:chgData name="元崎 直美" userId="94a5ddba-def4-4e2a-b01c-b54bd41ed526" providerId="ADAL" clId="{B83416B5-6035-7B4F-9E55-1F4E2E2D88DE}" dt="2025-01-20T04:41:26.931" v="1888"/>
          <ac:spMkLst>
            <pc:docMk/>
            <pc:sldMk cId="1807384946" sldId="2132738028"/>
            <ac:spMk id="38" creationId="{854ACC8A-C33D-43F7-17BD-D04FDCBA5CEA}"/>
          </ac:spMkLst>
        </pc:spChg>
        <pc:spChg chg="mod">
          <ac:chgData name="元崎 直美" userId="94a5ddba-def4-4e2a-b01c-b54bd41ed526" providerId="ADAL" clId="{B83416B5-6035-7B4F-9E55-1F4E2E2D88DE}" dt="2025-01-20T04:41:26.060" v="1887"/>
          <ac:spMkLst>
            <pc:docMk/>
            <pc:sldMk cId="1807384946" sldId="2132738028"/>
            <ac:spMk id="39" creationId="{2B28794D-0201-5489-3BFC-6154FF1A3B8B}"/>
          </ac:spMkLst>
        </pc:spChg>
        <pc:spChg chg="mod">
          <ac:chgData name="元崎 直美" userId="94a5ddba-def4-4e2a-b01c-b54bd41ed526" providerId="ADAL" clId="{B83416B5-6035-7B4F-9E55-1F4E2E2D88DE}" dt="2025-01-20T04:41:31.358" v="1892"/>
          <ac:spMkLst>
            <pc:docMk/>
            <pc:sldMk cId="1807384946" sldId="2132738028"/>
            <ac:spMk id="41" creationId="{34EC2F9C-0E29-458F-8D1F-6E12D9BC67B6}"/>
          </ac:spMkLst>
        </pc:spChg>
        <pc:spChg chg="mod">
          <ac:chgData name="元崎 直美" userId="94a5ddba-def4-4e2a-b01c-b54bd41ed526" providerId="ADAL" clId="{B83416B5-6035-7B4F-9E55-1F4E2E2D88DE}" dt="2025-01-20T04:41:27.917" v="1889"/>
          <ac:spMkLst>
            <pc:docMk/>
            <pc:sldMk cId="1807384946" sldId="2132738028"/>
            <ac:spMk id="42" creationId="{4EF8A7D9-5B64-6EB4-3FC8-1E1E02D36358}"/>
          </ac:spMkLst>
        </pc:spChg>
        <pc:spChg chg="mod">
          <ac:chgData name="元崎 直美" userId="94a5ddba-def4-4e2a-b01c-b54bd41ed526" providerId="ADAL" clId="{B83416B5-6035-7B4F-9E55-1F4E2E2D88DE}" dt="2025-01-20T04:41:28.801" v="1890"/>
          <ac:spMkLst>
            <pc:docMk/>
            <pc:sldMk cId="1807384946" sldId="2132738028"/>
            <ac:spMk id="46" creationId="{670DBD23-8D9B-6E56-749A-BAB4ABF792FE}"/>
          </ac:spMkLst>
        </pc:spChg>
        <pc:spChg chg="mod">
          <ac:chgData name="元崎 直美" userId="94a5ddba-def4-4e2a-b01c-b54bd41ed526" providerId="ADAL" clId="{B83416B5-6035-7B4F-9E55-1F4E2E2D88DE}" dt="2025-01-20T04:41:29.894" v="1891"/>
          <ac:spMkLst>
            <pc:docMk/>
            <pc:sldMk cId="1807384946" sldId="2132738028"/>
            <ac:spMk id="47" creationId="{A7EF3349-24CA-0210-3E91-B39C75C84206}"/>
          </ac:spMkLst>
        </pc:spChg>
        <pc:spChg chg="mod">
          <ac:chgData name="元崎 直美" userId="94a5ddba-def4-4e2a-b01c-b54bd41ed526" providerId="ADAL" clId="{B83416B5-6035-7B4F-9E55-1F4E2E2D88DE}" dt="2025-01-20T04:41:43.546" v="1903"/>
          <ac:spMkLst>
            <pc:docMk/>
            <pc:sldMk cId="1807384946" sldId="2132738028"/>
            <ac:spMk id="50" creationId="{F08310A1-537B-FDC0-39ED-83526DC06E69}"/>
          </ac:spMkLst>
        </pc:spChg>
        <pc:spChg chg="add mod">
          <ac:chgData name="元崎 直美" userId="94a5ddba-def4-4e2a-b01c-b54bd41ed526" providerId="ADAL" clId="{B83416B5-6035-7B4F-9E55-1F4E2E2D88DE}" dt="2025-01-24T01:59:21.652" v="5626" actId="1076"/>
          <ac:spMkLst>
            <pc:docMk/>
            <pc:sldMk cId="1807384946" sldId="2132738028"/>
            <ac:spMk id="51" creationId="{883BEDE6-092D-5083-D3FD-278189F9ED49}"/>
          </ac:spMkLst>
        </pc:spChg>
        <pc:spChg chg="del">
          <ac:chgData name="元崎 直美" userId="94a5ddba-def4-4e2a-b01c-b54bd41ed526" providerId="ADAL" clId="{B83416B5-6035-7B4F-9E55-1F4E2E2D88DE}" dt="2025-01-20T04:41:49.964" v="1904" actId="478"/>
          <ac:spMkLst>
            <pc:docMk/>
            <pc:sldMk cId="1807384946" sldId="2132738028"/>
            <ac:spMk id="51" creationId="{D5DAB11F-1B76-AD54-1DA5-9DE544058647}"/>
          </ac:spMkLst>
        </pc:spChg>
        <pc:spChg chg="del">
          <ac:chgData name="元崎 直美" userId="94a5ddba-def4-4e2a-b01c-b54bd41ed526" providerId="ADAL" clId="{B83416B5-6035-7B4F-9E55-1F4E2E2D88DE}" dt="2025-01-20T04:41:49.964" v="1904" actId="478"/>
          <ac:spMkLst>
            <pc:docMk/>
            <pc:sldMk cId="1807384946" sldId="2132738028"/>
            <ac:spMk id="52" creationId="{3882223A-DAC5-75C6-F56A-D5E613848259}"/>
          </ac:spMkLst>
        </pc:spChg>
        <pc:spChg chg="add mod">
          <ac:chgData name="元崎 直美" userId="94a5ddba-def4-4e2a-b01c-b54bd41ed526" providerId="ADAL" clId="{B83416B5-6035-7B4F-9E55-1F4E2E2D88DE}" dt="2025-01-20T04:48:05.686" v="2563" actId="12"/>
          <ac:spMkLst>
            <pc:docMk/>
            <pc:sldMk cId="1807384946" sldId="2132738028"/>
            <ac:spMk id="53" creationId="{1D2A5CD2-38F8-240C-177B-661B39B07D40}"/>
          </ac:spMkLst>
        </pc:spChg>
        <pc:spChg chg="del">
          <ac:chgData name="元崎 直美" userId="94a5ddba-def4-4e2a-b01c-b54bd41ed526" providerId="ADAL" clId="{B83416B5-6035-7B4F-9E55-1F4E2E2D88DE}" dt="2025-01-20T04:41:54.273" v="1905" actId="478"/>
          <ac:spMkLst>
            <pc:docMk/>
            <pc:sldMk cId="1807384946" sldId="2132738028"/>
            <ac:spMk id="54" creationId="{2D5C32FB-9F81-BCDA-7D07-20AEE95A4102}"/>
          </ac:spMkLst>
        </pc:spChg>
        <pc:spChg chg="add mod">
          <ac:chgData name="元崎 直美" userId="94a5ddba-def4-4e2a-b01c-b54bd41ed526" providerId="ADAL" clId="{B83416B5-6035-7B4F-9E55-1F4E2E2D88DE}" dt="2025-01-20T12:11:23.728" v="5290" actId="20577"/>
          <ac:spMkLst>
            <pc:docMk/>
            <pc:sldMk cId="1807384946" sldId="2132738028"/>
            <ac:spMk id="55" creationId="{9225C673-326D-9FF9-2805-0633ACA09CFB}"/>
          </ac:spMkLst>
        </pc:spChg>
        <pc:spChg chg="add mod">
          <ac:chgData name="元崎 直美" userId="94a5ddba-def4-4e2a-b01c-b54bd41ed526" providerId="ADAL" clId="{B83416B5-6035-7B4F-9E55-1F4E2E2D88DE}" dt="2025-01-20T04:44:01.982" v="2199" actId="12788"/>
          <ac:spMkLst>
            <pc:docMk/>
            <pc:sldMk cId="1807384946" sldId="2132738028"/>
            <ac:spMk id="56" creationId="{55BD3B72-99CE-9C44-8F30-AFE8649D9CA6}"/>
          </ac:spMkLst>
        </pc:spChg>
        <pc:spChg chg="add mod">
          <ac:chgData name="元崎 直美" userId="94a5ddba-def4-4e2a-b01c-b54bd41ed526" providerId="ADAL" clId="{B83416B5-6035-7B4F-9E55-1F4E2E2D88DE}" dt="2025-01-20T04:43:54.467" v="2198" actId="12788"/>
          <ac:spMkLst>
            <pc:docMk/>
            <pc:sldMk cId="1807384946" sldId="2132738028"/>
            <ac:spMk id="57" creationId="{25389B32-7880-C472-616A-CE390AC23D77}"/>
          </ac:spMkLst>
        </pc:spChg>
        <pc:spChg chg="add mod">
          <ac:chgData name="元崎 直美" userId="94a5ddba-def4-4e2a-b01c-b54bd41ed526" providerId="ADAL" clId="{B83416B5-6035-7B4F-9E55-1F4E2E2D88DE}" dt="2025-01-24T01:14:01.280" v="5620" actId="14100"/>
          <ac:spMkLst>
            <pc:docMk/>
            <pc:sldMk cId="1807384946" sldId="2132738028"/>
            <ac:spMk id="58" creationId="{5935EFB3-D8E6-0523-49D0-C44E5021A10B}"/>
          </ac:spMkLst>
        </pc:spChg>
        <pc:spChg chg="add mod">
          <ac:chgData name="元崎 直美" userId="94a5ddba-def4-4e2a-b01c-b54bd41ed526" providerId="ADAL" clId="{B83416B5-6035-7B4F-9E55-1F4E2E2D88DE}" dt="2025-01-24T01:14:08.346" v="5622" actId="14100"/>
          <ac:spMkLst>
            <pc:docMk/>
            <pc:sldMk cId="1807384946" sldId="2132738028"/>
            <ac:spMk id="59" creationId="{C5780B38-09D8-3250-214A-0EDF14D20E01}"/>
          </ac:spMkLst>
        </pc:spChg>
      </pc:sldChg>
      <pc:sldChg chg="addSp delSp modSp add mod">
        <pc:chgData name="元崎 直美" userId="94a5ddba-def4-4e2a-b01c-b54bd41ed526" providerId="ADAL" clId="{B83416B5-6035-7B4F-9E55-1F4E2E2D88DE}" dt="2025-01-23T00:53:56.732" v="5515" actId="478"/>
        <pc:sldMkLst>
          <pc:docMk/>
          <pc:sldMk cId="680217809" sldId="2132738029"/>
        </pc:sldMkLst>
        <pc:spChg chg="mod">
          <ac:chgData name="元崎 直美" userId="94a5ddba-def4-4e2a-b01c-b54bd41ed526" providerId="ADAL" clId="{B83416B5-6035-7B4F-9E55-1F4E2E2D88DE}" dt="2025-01-18T06:05:38.868" v="622" actId="2711"/>
          <ac:spMkLst>
            <pc:docMk/>
            <pc:sldMk cId="680217809" sldId="2132738029"/>
            <ac:spMk id="2" creationId="{8E791A1A-5F79-4B19-08BD-7D4DCFDBF61E}"/>
          </ac:spMkLst>
        </pc:spChg>
        <pc:spChg chg="mod">
          <ac:chgData name="元崎 直美" userId="94a5ddba-def4-4e2a-b01c-b54bd41ed526" providerId="ADAL" clId="{B83416B5-6035-7B4F-9E55-1F4E2E2D88DE}" dt="2025-01-20T12:10:42.688" v="5238" actId="20577"/>
          <ac:spMkLst>
            <pc:docMk/>
            <pc:sldMk cId="680217809" sldId="2132738029"/>
            <ac:spMk id="3" creationId="{CB91D6EE-C525-F8E9-5F12-031F1339CA74}"/>
          </ac:spMkLst>
        </pc:spChg>
        <pc:spChg chg="mod">
          <ac:chgData name="元崎 直美" userId="94a5ddba-def4-4e2a-b01c-b54bd41ed526" providerId="ADAL" clId="{B83416B5-6035-7B4F-9E55-1F4E2E2D88DE}" dt="2025-01-20T04:39:25.214" v="1807" actId="113"/>
          <ac:spMkLst>
            <pc:docMk/>
            <pc:sldMk cId="680217809" sldId="2132738029"/>
            <ac:spMk id="4" creationId="{847DD872-F72E-406D-9BFB-D2757C02F1EF}"/>
          </ac:spMkLst>
        </pc:spChg>
        <pc:spChg chg="del">
          <ac:chgData name="元崎 直美" userId="94a5ddba-def4-4e2a-b01c-b54bd41ed526" providerId="ADAL" clId="{B83416B5-6035-7B4F-9E55-1F4E2E2D88DE}" dt="2025-01-18T06:04:54.269" v="602" actId="478"/>
          <ac:spMkLst>
            <pc:docMk/>
            <pc:sldMk cId="680217809" sldId="2132738029"/>
            <ac:spMk id="5" creationId="{3BED4695-B70B-9418-383A-F090C8F86148}"/>
          </ac:spMkLst>
        </pc:spChg>
        <pc:spChg chg="add mod">
          <ac:chgData name="元崎 直美" userId="94a5ddba-def4-4e2a-b01c-b54bd41ed526" providerId="ADAL" clId="{B83416B5-6035-7B4F-9E55-1F4E2E2D88DE}" dt="2025-01-20T05:50:08.198" v="5198" actId="12789"/>
          <ac:spMkLst>
            <pc:docMk/>
            <pc:sldMk cId="680217809" sldId="2132738029"/>
            <ac:spMk id="5" creationId="{C0B5988E-EAF0-60E8-DAB1-21905110517A}"/>
          </ac:spMkLst>
        </pc:spChg>
        <pc:spChg chg="add mod">
          <ac:chgData name="元崎 直美" userId="94a5ddba-def4-4e2a-b01c-b54bd41ed526" providerId="ADAL" clId="{B83416B5-6035-7B4F-9E55-1F4E2E2D88DE}" dt="2025-01-20T04:32:07.719" v="1675" actId="20577"/>
          <ac:spMkLst>
            <pc:docMk/>
            <pc:sldMk cId="680217809" sldId="2132738029"/>
            <ac:spMk id="6" creationId="{FE2D9CAC-D70B-7032-041C-303AA307805C}"/>
          </ac:spMkLst>
        </pc:spChg>
        <pc:spChg chg="mod">
          <ac:chgData name="元崎 直美" userId="94a5ddba-def4-4e2a-b01c-b54bd41ed526" providerId="ADAL" clId="{B83416B5-6035-7B4F-9E55-1F4E2E2D88DE}" dt="2025-01-20T05:49:48.582" v="5192" actId="1076"/>
          <ac:spMkLst>
            <pc:docMk/>
            <pc:sldMk cId="680217809" sldId="2132738029"/>
            <ac:spMk id="8" creationId="{AA60A039-28CB-CFB2-4096-638D704ABF0C}"/>
          </ac:spMkLst>
        </pc:spChg>
        <pc:spChg chg="mod">
          <ac:chgData name="元崎 直美" userId="94a5ddba-def4-4e2a-b01c-b54bd41ed526" providerId="ADAL" clId="{B83416B5-6035-7B4F-9E55-1F4E2E2D88DE}" dt="2025-01-20T05:49:48.582" v="5192" actId="1076"/>
          <ac:spMkLst>
            <pc:docMk/>
            <pc:sldMk cId="680217809" sldId="2132738029"/>
            <ac:spMk id="9" creationId="{6BD309B6-8D1F-9B87-D153-3A1DCA279B91}"/>
          </ac:spMkLst>
        </pc:spChg>
        <pc:spChg chg="mod">
          <ac:chgData name="元崎 直美" userId="94a5ddba-def4-4e2a-b01c-b54bd41ed526" providerId="ADAL" clId="{B83416B5-6035-7B4F-9E55-1F4E2E2D88DE}" dt="2025-01-20T05:49:48.582" v="5192" actId="1076"/>
          <ac:spMkLst>
            <pc:docMk/>
            <pc:sldMk cId="680217809" sldId="2132738029"/>
            <ac:spMk id="10" creationId="{88B8CE51-7BD5-98BD-EA81-4FBBE41D90FA}"/>
          </ac:spMkLst>
        </pc:spChg>
        <pc:spChg chg="mod">
          <ac:chgData name="元崎 直美" userId="94a5ddba-def4-4e2a-b01c-b54bd41ed526" providerId="ADAL" clId="{B83416B5-6035-7B4F-9E55-1F4E2E2D88DE}" dt="2025-01-20T05:49:48.582" v="5192" actId="1076"/>
          <ac:spMkLst>
            <pc:docMk/>
            <pc:sldMk cId="680217809" sldId="2132738029"/>
            <ac:spMk id="11" creationId="{E862BE8F-18A7-C8E8-6414-2D6D3A9AED4A}"/>
          </ac:spMkLst>
        </pc:spChg>
        <pc:spChg chg="mod">
          <ac:chgData name="元崎 直美" userId="94a5ddba-def4-4e2a-b01c-b54bd41ed526" providerId="ADAL" clId="{B83416B5-6035-7B4F-9E55-1F4E2E2D88DE}" dt="2025-01-20T05:49:48.582" v="5192" actId="1076"/>
          <ac:spMkLst>
            <pc:docMk/>
            <pc:sldMk cId="680217809" sldId="2132738029"/>
            <ac:spMk id="12" creationId="{B484CEF1-A271-1C8F-5AEA-20D5623616C3}"/>
          </ac:spMkLst>
        </pc:spChg>
        <pc:spChg chg="mod">
          <ac:chgData name="元崎 直美" userId="94a5ddba-def4-4e2a-b01c-b54bd41ed526" providerId="ADAL" clId="{B83416B5-6035-7B4F-9E55-1F4E2E2D88DE}" dt="2025-01-20T05:49:48.582" v="5192" actId="1076"/>
          <ac:spMkLst>
            <pc:docMk/>
            <pc:sldMk cId="680217809" sldId="2132738029"/>
            <ac:spMk id="13" creationId="{E2A64533-4B3C-3CC1-ECB5-B877FAFBE9FE}"/>
          </ac:spMkLst>
        </pc:spChg>
        <pc:spChg chg="mod">
          <ac:chgData name="元崎 直美" userId="94a5ddba-def4-4e2a-b01c-b54bd41ed526" providerId="ADAL" clId="{B83416B5-6035-7B4F-9E55-1F4E2E2D88DE}" dt="2025-01-20T05:49:48.582" v="5192" actId="1076"/>
          <ac:spMkLst>
            <pc:docMk/>
            <pc:sldMk cId="680217809" sldId="2132738029"/>
            <ac:spMk id="14" creationId="{3E789D58-28CD-DD08-3A39-A1799FC1F66A}"/>
          </ac:spMkLst>
        </pc:spChg>
        <pc:spChg chg="mod">
          <ac:chgData name="元崎 直美" userId="94a5ddba-def4-4e2a-b01c-b54bd41ed526" providerId="ADAL" clId="{B83416B5-6035-7B4F-9E55-1F4E2E2D88DE}" dt="2025-01-20T05:49:48.582" v="5192" actId="1076"/>
          <ac:spMkLst>
            <pc:docMk/>
            <pc:sldMk cId="680217809" sldId="2132738029"/>
            <ac:spMk id="15" creationId="{6E75661E-840C-AD07-08C7-0A715885B8E9}"/>
          </ac:spMkLst>
        </pc:spChg>
        <pc:spChg chg="mod">
          <ac:chgData name="元崎 直美" userId="94a5ddba-def4-4e2a-b01c-b54bd41ed526" providerId="ADAL" clId="{B83416B5-6035-7B4F-9E55-1F4E2E2D88DE}" dt="2025-01-20T05:49:48.582" v="5192" actId="1076"/>
          <ac:spMkLst>
            <pc:docMk/>
            <pc:sldMk cId="680217809" sldId="2132738029"/>
            <ac:spMk id="16" creationId="{856FA674-E3EE-BA85-7259-FF358D872D27}"/>
          </ac:spMkLst>
        </pc:spChg>
        <pc:spChg chg="mod">
          <ac:chgData name="元崎 直美" userId="94a5ddba-def4-4e2a-b01c-b54bd41ed526" providerId="ADAL" clId="{B83416B5-6035-7B4F-9E55-1F4E2E2D88DE}" dt="2025-01-20T05:49:48.582" v="5192" actId="1076"/>
          <ac:spMkLst>
            <pc:docMk/>
            <pc:sldMk cId="680217809" sldId="2132738029"/>
            <ac:spMk id="17" creationId="{0A9B1A36-9F78-1C50-4FA6-A2306A479AD8}"/>
          </ac:spMkLst>
        </pc:spChg>
        <pc:spChg chg="mod">
          <ac:chgData name="元崎 直美" userId="94a5ddba-def4-4e2a-b01c-b54bd41ed526" providerId="ADAL" clId="{B83416B5-6035-7B4F-9E55-1F4E2E2D88DE}" dt="2025-01-20T05:49:48.582" v="5192" actId="1076"/>
          <ac:spMkLst>
            <pc:docMk/>
            <pc:sldMk cId="680217809" sldId="2132738029"/>
            <ac:spMk id="18" creationId="{0B656A23-58CA-49F4-7176-726AD394BE5E}"/>
          </ac:spMkLst>
        </pc:spChg>
        <pc:spChg chg="mod">
          <ac:chgData name="元崎 直美" userId="94a5ddba-def4-4e2a-b01c-b54bd41ed526" providerId="ADAL" clId="{B83416B5-6035-7B4F-9E55-1F4E2E2D88DE}" dt="2025-01-20T05:49:48.582" v="5192" actId="1076"/>
          <ac:spMkLst>
            <pc:docMk/>
            <pc:sldMk cId="680217809" sldId="2132738029"/>
            <ac:spMk id="19" creationId="{15BAF690-A968-FBD4-3DDE-EE798BE9B9AA}"/>
          </ac:spMkLst>
        </pc:spChg>
        <pc:spChg chg="mod">
          <ac:chgData name="元崎 直美" userId="94a5ddba-def4-4e2a-b01c-b54bd41ed526" providerId="ADAL" clId="{B83416B5-6035-7B4F-9E55-1F4E2E2D88DE}" dt="2025-01-20T05:49:48.582" v="5192" actId="1076"/>
          <ac:spMkLst>
            <pc:docMk/>
            <pc:sldMk cId="680217809" sldId="2132738029"/>
            <ac:spMk id="20" creationId="{0F4C0E93-56CD-C98B-C38E-BCF75EA3DE2D}"/>
          </ac:spMkLst>
        </pc:spChg>
        <pc:spChg chg="mod">
          <ac:chgData name="元崎 直美" userId="94a5ddba-def4-4e2a-b01c-b54bd41ed526" providerId="ADAL" clId="{B83416B5-6035-7B4F-9E55-1F4E2E2D88DE}" dt="2025-01-20T05:49:48.582" v="5192" actId="1076"/>
          <ac:spMkLst>
            <pc:docMk/>
            <pc:sldMk cId="680217809" sldId="2132738029"/>
            <ac:spMk id="21" creationId="{7A7FB854-85CA-626B-C1AC-931F05E91205}"/>
          </ac:spMkLst>
        </pc:spChg>
        <pc:spChg chg="mod">
          <ac:chgData name="元崎 直美" userId="94a5ddba-def4-4e2a-b01c-b54bd41ed526" providerId="ADAL" clId="{B83416B5-6035-7B4F-9E55-1F4E2E2D88DE}" dt="2025-01-20T05:49:48.582" v="5192" actId="1076"/>
          <ac:spMkLst>
            <pc:docMk/>
            <pc:sldMk cId="680217809" sldId="2132738029"/>
            <ac:spMk id="22" creationId="{35485CB8-8234-07D0-12D6-9D59F9998565}"/>
          </ac:spMkLst>
        </pc:spChg>
        <pc:spChg chg="mod">
          <ac:chgData name="元崎 直美" userId="94a5ddba-def4-4e2a-b01c-b54bd41ed526" providerId="ADAL" clId="{B83416B5-6035-7B4F-9E55-1F4E2E2D88DE}" dt="2025-01-20T05:49:48.582" v="5192" actId="1076"/>
          <ac:spMkLst>
            <pc:docMk/>
            <pc:sldMk cId="680217809" sldId="2132738029"/>
            <ac:spMk id="23" creationId="{1865F216-A054-4C4B-E4DE-D0F113F3E86A}"/>
          </ac:spMkLst>
        </pc:spChg>
        <pc:spChg chg="mod">
          <ac:chgData name="元崎 直美" userId="94a5ddba-def4-4e2a-b01c-b54bd41ed526" providerId="ADAL" clId="{B83416B5-6035-7B4F-9E55-1F4E2E2D88DE}" dt="2025-01-20T05:49:48.582" v="5192" actId="1076"/>
          <ac:spMkLst>
            <pc:docMk/>
            <pc:sldMk cId="680217809" sldId="2132738029"/>
            <ac:spMk id="24" creationId="{53E3650A-AEE4-FEE4-3C02-1053F6C8A33A}"/>
          </ac:spMkLst>
        </pc:spChg>
        <pc:spChg chg="mod">
          <ac:chgData name="元崎 直美" userId="94a5ddba-def4-4e2a-b01c-b54bd41ed526" providerId="ADAL" clId="{B83416B5-6035-7B4F-9E55-1F4E2E2D88DE}" dt="2025-01-20T05:49:48.582" v="5192" actId="1076"/>
          <ac:spMkLst>
            <pc:docMk/>
            <pc:sldMk cId="680217809" sldId="2132738029"/>
            <ac:spMk id="25" creationId="{A7A697E9-5789-3EB6-31B5-36BCF4510150}"/>
          </ac:spMkLst>
        </pc:spChg>
        <pc:spChg chg="mod">
          <ac:chgData name="元崎 直美" userId="94a5ddba-def4-4e2a-b01c-b54bd41ed526" providerId="ADAL" clId="{B83416B5-6035-7B4F-9E55-1F4E2E2D88DE}" dt="2025-01-20T05:49:48.582" v="5192" actId="1076"/>
          <ac:spMkLst>
            <pc:docMk/>
            <pc:sldMk cId="680217809" sldId="2132738029"/>
            <ac:spMk id="26" creationId="{B7B02114-4F09-8912-0D80-0D65CC1E80A4}"/>
          </ac:spMkLst>
        </pc:spChg>
        <pc:spChg chg="mod">
          <ac:chgData name="元崎 直美" userId="94a5ddba-def4-4e2a-b01c-b54bd41ed526" providerId="ADAL" clId="{B83416B5-6035-7B4F-9E55-1F4E2E2D88DE}" dt="2025-01-20T05:49:48.582" v="5192" actId="1076"/>
          <ac:spMkLst>
            <pc:docMk/>
            <pc:sldMk cId="680217809" sldId="2132738029"/>
            <ac:spMk id="27" creationId="{5BE430A3-693E-08C7-88BB-8D1A1231ADA3}"/>
          </ac:spMkLst>
        </pc:spChg>
        <pc:spChg chg="mod">
          <ac:chgData name="元崎 直美" userId="94a5ddba-def4-4e2a-b01c-b54bd41ed526" providerId="ADAL" clId="{B83416B5-6035-7B4F-9E55-1F4E2E2D88DE}" dt="2025-01-20T05:49:48.582" v="5192" actId="1076"/>
          <ac:spMkLst>
            <pc:docMk/>
            <pc:sldMk cId="680217809" sldId="2132738029"/>
            <ac:spMk id="28" creationId="{79EF148E-4DF6-D9D2-5BD5-554766BC8F68}"/>
          </ac:spMkLst>
        </pc:spChg>
        <pc:spChg chg="mod">
          <ac:chgData name="元崎 直美" userId="94a5ddba-def4-4e2a-b01c-b54bd41ed526" providerId="ADAL" clId="{B83416B5-6035-7B4F-9E55-1F4E2E2D88DE}" dt="2025-01-20T05:49:48.582" v="5192" actId="1076"/>
          <ac:spMkLst>
            <pc:docMk/>
            <pc:sldMk cId="680217809" sldId="2132738029"/>
            <ac:spMk id="29" creationId="{D711FEC1-5E40-F3E7-E34B-0CCE8650E9B6}"/>
          </ac:spMkLst>
        </pc:spChg>
        <pc:spChg chg="mod">
          <ac:chgData name="元崎 直美" userId="94a5ddba-def4-4e2a-b01c-b54bd41ed526" providerId="ADAL" clId="{B83416B5-6035-7B4F-9E55-1F4E2E2D88DE}" dt="2025-01-20T05:49:48.582" v="5192" actId="1076"/>
          <ac:spMkLst>
            <pc:docMk/>
            <pc:sldMk cId="680217809" sldId="2132738029"/>
            <ac:spMk id="30" creationId="{818B8932-BE6E-9A45-1895-470400CF413A}"/>
          </ac:spMkLst>
        </pc:spChg>
        <pc:spChg chg="mod">
          <ac:chgData name="元崎 直美" userId="94a5ddba-def4-4e2a-b01c-b54bd41ed526" providerId="ADAL" clId="{B83416B5-6035-7B4F-9E55-1F4E2E2D88DE}" dt="2025-01-20T05:49:48.582" v="5192" actId="1076"/>
          <ac:spMkLst>
            <pc:docMk/>
            <pc:sldMk cId="680217809" sldId="2132738029"/>
            <ac:spMk id="31" creationId="{E72AEBA2-A685-3438-EF15-A480779B0410}"/>
          </ac:spMkLst>
        </pc:spChg>
        <pc:spChg chg="mod">
          <ac:chgData name="元崎 直美" userId="94a5ddba-def4-4e2a-b01c-b54bd41ed526" providerId="ADAL" clId="{B83416B5-6035-7B4F-9E55-1F4E2E2D88DE}" dt="2025-01-20T05:49:48.582" v="5192" actId="1076"/>
          <ac:spMkLst>
            <pc:docMk/>
            <pc:sldMk cId="680217809" sldId="2132738029"/>
            <ac:spMk id="32" creationId="{B334EC35-7398-A3A5-232A-3782EB63FB4B}"/>
          </ac:spMkLst>
        </pc:spChg>
        <pc:spChg chg="mod">
          <ac:chgData name="元崎 直美" userId="94a5ddba-def4-4e2a-b01c-b54bd41ed526" providerId="ADAL" clId="{B83416B5-6035-7B4F-9E55-1F4E2E2D88DE}" dt="2025-01-20T05:49:48.582" v="5192" actId="1076"/>
          <ac:spMkLst>
            <pc:docMk/>
            <pc:sldMk cId="680217809" sldId="2132738029"/>
            <ac:spMk id="33" creationId="{7B10EB0F-8A75-E2FE-E507-2E865644ABC4}"/>
          </ac:spMkLst>
        </pc:spChg>
        <pc:spChg chg="mod">
          <ac:chgData name="元崎 直美" userId="94a5ddba-def4-4e2a-b01c-b54bd41ed526" providerId="ADAL" clId="{B83416B5-6035-7B4F-9E55-1F4E2E2D88DE}" dt="2025-01-20T05:49:48.582" v="5192" actId="1076"/>
          <ac:spMkLst>
            <pc:docMk/>
            <pc:sldMk cId="680217809" sldId="2132738029"/>
            <ac:spMk id="34" creationId="{7A4F1A06-DC9C-B94A-0C53-CA8361735ADC}"/>
          </ac:spMkLst>
        </pc:spChg>
        <pc:spChg chg="mod">
          <ac:chgData name="元崎 直美" userId="94a5ddba-def4-4e2a-b01c-b54bd41ed526" providerId="ADAL" clId="{B83416B5-6035-7B4F-9E55-1F4E2E2D88DE}" dt="2025-01-20T05:49:48.582" v="5192" actId="1076"/>
          <ac:spMkLst>
            <pc:docMk/>
            <pc:sldMk cId="680217809" sldId="2132738029"/>
            <ac:spMk id="35" creationId="{9F155DDB-FE04-B66D-F4BE-8488C692AD54}"/>
          </ac:spMkLst>
        </pc:spChg>
        <pc:spChg chg="mod">
          <ac:chgData name="元崎 直美" userId="94a5ddba-def4-4e2a-b01c-b54bd41ed526" providerId="ADAL" clId="{B83416B5-6035-7B4F-9E55-1F4E2E2D88DE}" dt="2025-01-20T05:49:48.582" v="5192" actId="1076"/>
          <ac:spMkLst>
            <pc:docMk/>
            <pc:sldMk cId="680217809" sldId="2132738029"/>
            <ac:spMk id="36" creationId="{E3B934FA-D743-F3E3-7F24-101AC31080D0}"/>
          </ac:spMkLst>
        </pc:spChg>
        <pc:spChg chg="mod">
          <ac:chgData name="元崎 直美" userId="94a5ddba-def4-4e2a-b01c-b54bd41ed526" providerId="ADAL" clId="{B83416B5-6035-7B4F-9E55-1F4E2E2D88DE}" dt="2025-01-20T05:49:48.582" v="5192" actId="1076"/>
          <ac:spMkLst>
            <pc:docMk/>
            <pc:sldMk cId="680217809" sldId="2132738029"/>
            <ac:spMk id="37" creationId="{60B6C8D0-1CDB-637A-5577-EEBB54E5EFBE}"/>
          </ac:spMkLst>
        </pc:spChg>
        <pc:spChg chg="mod">
          <ac:chgData name="元崎 直美" userId="94a5ddba-def4-4e2a-b01c-b54bd41ed526" providerId="ADAL" clId="{B83416B5-6035-7B4F-9E55-1F4E2E2D88DE}" dt="2025-01-20T05:49:48.582" v="5192" actId="1076"/>
          <ac:spMkLst>
            <pc:docMk/>
            <pc:sldMk cId="680217809" sldId="2132738029"/>
            <ac:spMk id="38" creationId="{510419ED-3D04-76FE-ABD0-81C757366298}"/>
          </ac:spMkLst>
        </pc:spChg>
        <pc:spChg chg="mod">
          <ac:chgData name="元崎 直美" userId="94a5ddba-def4-4e2a-b01c-b54bd41ed526" providerId="ADAL" clId="{B83416B5-6035-7B4F-9E55-1F4E2E2D88DE}" dt="2025-01-20T05:49:48.582" v="5192" actId="1076"/>
          <ac:spMkLst>
            <pc:docMk/>
            <pc:sldMk cId="680217809" sldId="2132738029"/>
            <ac:spMk id="39" creationId="{AA89DCCD-AA28-E867-2F59-6587555627A6}"/>
          </ac:spMkLst>
        </pc:spChg>
        <pc:spChg chg="mod">
          <ac:chgData name="元崎 直美" userId="94a5ddba-def4-4e2a-b01c-b54bd41ed526" providerId="ADAL" clId="{B83416B5-6035-7B4F-9E55-1F4E2E2D88DE}" dt="2025-01-20T05:49:48.582" v="5192" actId="1076"/>
          <ac:spMkLst>
            <pc:docMk/>
            <pc:sldMk cId="680217809" sldId="2132738029"/>
            <ac:spMk id="40" creationId="{7BC70B1D-5D01-22DF-7B60-BCF1E41C80AC}"/>
          </ac:spMkLst>
        </pc:spChg>
        <pc:spChg chg="mod">
          <ac:chgData name="元崎 直美" userId="94a5ddba-def4-4e2a-b01c-b54bd41ed526" providerId="ADAL" clId="{B83416B5-6035-7B4F-9E55-1F4E2E2D88DE}" dt="2025-01-20T05:49:48.582" v="5192" actId="1076"/>
          <ac:spMkLst>
            <pc:docMk/>
            <pc:sldMk cId="680217809" sldId="2132738029"/>
            <ac:spMk id="41" creationId="{2FD5430A-84F4-4A00-DD79-8DE9A724FF52}"/>
          </ac:spMkLst>
        </pc:spChg>
        <pc:spChg chg="mod">
          <ac:chgData name="元崎 直美" userId="94a5ddba-def4-4e2a-b01c-b54bd41ed526" providerId="ADAL" clId="{B83416B5-6035-7B4F-9E55-1F4E2E2D88DE}" dt="2025-01-20T05:49:48.582" v="5192" actId="1076"/>
          <ac:spMkLst>
            <pc:docMk/>
            <pc:sldMk cId="680217809" sldId="2132738029"/>
            <ac:spMk id="42" creationId="{8CBAA65E-03B9-FB6D-55AF-C789F9918184}"/>
          </ac:spMkLst>
        </pc:spChg>
        <pc:spChg chg="mod">
          <ac:chgData name="元崎 直美" userId="94a5ddba-def4-4e2a-b01c-b54bd41ed526" providerId="ADAL" clId="{B83416B5-6035-7B4F-9E55-1F4E2E2D88DE}" dt="2025-01-20T05:49:48.582" v="5192" actId="1076"/>
          <ac:spMkLst>
            <pc:docMk/>
            <pc:sldMk cId="680217809" sldId="2132738029"/>
            <ac:spMk id="43" creationId="{C6B75136-3E35-72C0-03E6-2665448F1162}"/>
          </ac:spMkLst>
        </pc:spChg>
        <pc:spChg chg="mod">
          <ac:chgData name="元崎 直美" userId="94a5ddba-def4-4e2a-b01c-b54bd41ed526" providerId="ADAL" clId="{B83416B5-6035-7B4F-9E55-1F4E2E2D88DE}" dt="2025-01-20T05:49:48.582" v="5192" actId="1076"/>
          <ac:spMkLst>
            <pc:docMk/>
            <pc:sldMk cId="680217809" sldId="2132738029"/>
            <ac:spMk id="44" creationId="{34011ECB-F5D7-8672-92FB-28BB5FB9C6FF}"/>
          </ac:spMkLst>
        </pc:spChg>
        <pc:spChg chg="mod">
          <ac:chgData name="元崎 直美" userId="94a5ddba-def4-4e2a-b01c-b54bd41ed526" providerId="ADAL" clId="{B83416B5-6035-7B4F-9E55-1F4E2E2D88DE}" dt="2025-01-20T05:49:48.582" v="5192" actId="1076"/>
          <ac:spMkLst>
            <pc:docMk/>
            <pc:sldMk cId="680217809" sldId="2132738029"/>
            <ac:spMk id="45" creationId="{1EAAA15E-FE63-DE7D-DA93-901CA7190701}"/>
          </ac:spMkLst>
        </pc:spChg>
        <pc:spChg chg="mod">
          <ac:chgData name="元崎 直美" userId="94a5ddba-def4-4e2a-b01c-b54bd41ed526" providerId="ADAL" clId="{B83416B5-6035-7B4F-9E55-1F4E2E2D88DE}" dt="2025-01-20T05:49:48.582" v="5192" actId="1076"/>
          <ac:spMkLst>
            <pc:docMk/>
            <pc:sldMk cId="680217809" sldId="2132738029"/>
            <ac:spMk id="46" creationId="{A79B45BA-916F-00B0-76CE-404124CA6AB9}"/>
          </ac:spMkLst>
        </pc:spChg>
        <pc:spChg chg="mod">
          <ac:chgData name="元崎 直美" userId="94a5ddba-def4-4e2a-b01c-b54bd41ed526" providerId="ADAL" clId="{B83416B5-6035-7B4F-9E55-1F4E2E2D88DE}" dt="2025-01-20T05:49:48.582" v="5192" actId="1076"/>
          <ac:spMkLst>
            <pc:docMk/>
            <pc:sldMk cId="680217809" sldId="2132738029"/>
            <ac:spMk id="47" creationId="{A8D9E38C-8DF2-85E8-C279-897089AC35FB}"/>
          </ac:spMkLst>
        </pc:spChg>
        <pc:spChg chg="mod">
          <ac:chgData name="元崎 直美" userId="94a5ddba-def4-4e2a-b01c-b54bd41ed526" providerId="ADAL" clId="{B83416B5-6035-7B4F-9E55-1F4E2E2D88DE}" dt="2025-01-20T05:49:48.582" v="5192" actId="1076"/>
          <ac:spMkLst>
            <pc:docMk/>
            <pc:sldMk cId="680217809" sldId="2132738029"/>
            <ac:spMk id="48" creationId="{346CA7BF-A7DD-8654-C230-EF72DC60B527}"/>
          </ac:spMkLst>
        </pc:spChg>
        <pc:spChg chg="mod">
          <ac:chgData name="元崎 直美" userId="94a5ddba-def4-4e2a-b01c-b54bd41ed526" providerId="ADAL" clId="{B83416B5-6035-7B4F-9E55-1F4E2E2D88DE}" dt="2025-01-20T05:49:48.582" v="5192" actId="1076"/>
          <ac:spMkLst>
            <pc:docMk/>
            <pc:sldMk cId="680217809" sldId="2132738029"/>
            <ac:spMk id="49" creationId="{FA7A35F8-B247-6931-3C9B-CB424F7DEAE7}"/>
          </ac:spMkLst>
        </pc:spChg>
        <pc:spChg chg="mod">
          <ac:chgData name="元崎 直美" userId="94a5ddba-def4-4e2a-b01c-b54bd41ed526" providerId="ADAL" clId="{B83416B5-6035-7B4F-9E55-1F4E2E2D88DE}" dt="2025-01-20T05:49:48.582" v="5192" actId="1076"/>
          <ac:spMkLst>
            <pc:docMk/>
            <pc:sldMk cId="680217809" sldId="2132738029"/>
            <ac:spMk id="50" creationId="{9417FB03-5364-D76C-9910-12C7737FC45A}"/>
          </ac:spMkLst>
        </pc:spChg>
        <pc:spChg chg="mod">
          <ac:chgData name="元崎 直美" userId="94a5ddba-def4-4e2a-b01c-b54bd41ed526" providerId="ADAL" clId="{B83416B5-6035-7B4F-9E55-1F4E2E2D88DE}" dt="2025-01-20T05:49:48.582" v="5192" actId="1076"/>
          <ac:spMkLst>
            <pc:docMk/>
            <pc:sldMk cId="680217809" sldId="2132738029"/>
            <ac:spMk id="51" creationId="{806D09F1-8DC8-7BA9-5E1E-6CAC77C88B91}"/>
          </ac:spMkLst>
        </pc:spChg>
        <pc:spChg chg="mod">
          <ac:chgData name="元崎 直美" userId="94a5ddba-def4-4e2a-b01c-b54bd41ed526" providerId="ADAL" clId="{B83416B5-6035-7B4F-9E55-1F4E2E2D88DE}" dt="2025-01-20T05:49:48.582" v="5192" actId="1076"/>
          <ac:spMkLst>
            <pc:docMk/>
            <pc:sldMk cId="680217809" sldId="2132738029"/>
            <ac:spMk id="52" creationId="{7774114D-CCFD-CF95-539E-73BFCB290F30}"/>
          </ac:spMkLst>
        </pc:spChg>
        <pc:spChg chg="mod">
          <ac:chgData name="元崎 直美" userId="94a5ddba-def4-4e2a-b01c-b54bd41ed526" providerId="ADAL" clId="{B83416B5-6035-7B4F-9E55-1F4E2E2D88DE}" dt="2025-01-20T05:49:48.582" v="5192" actId="1076"/>
          <ac:spMkLst>
            <pc:docMk/>
            <pc:sldMk cId="680217809" sldId="2132738029"/>
            <ac:spMk id="53" creationId="{0B84E67F-C143-2FD1-E73B-E3B879DA94FF}"/>
          </ac:spMkLst>
        </pc:spChg>
        <pc:spChg chg="mod">
          <ac:chgData name="元崎 直美" userId="94a5ddba-def4-4e2a-b01c-b54bd41ed526" providerId="ADAL" clId="{B83416B5-6035-7B4F-9E55-1F4E2E2D88DE}" dt="2025-01-20T05:49:48.582" v="5192" actId="1076"/>
          <ac:spMkLst>
            <pc:docMk/>
            <pc:sldMk cId="680217809" sldId="2132738029"/>
            <ac:spMk id="54" creationId="{ECFD4F11-E85A-5B17-054D-2E2731BC96C7}"/>
          </ac:spMkLst>
        </pc:spChg>
        <pc:spChg chg="mod">
          <ac:chgData name="元崎 直美" userId="94a5ddba-def4-4e2a-b01c-b54bd41ed526" providerId="ADAL" clId="{B83416B5-6035-7B4F-9E55-1F4E2E2D88DE}" dt="2025-01-20T05:49:48.582" v="5192" actId="1076"/>
          <ac:spMkLst>
            <pc:docMk/>
            <pc:sldMk cId="680217809" sldId="2132738029"/>
            <ac:spMk id="55" creationId="{58BCBC5D-CC9D-A93A-62D3-BFB98AED3A78}"/>
          </ac:spMkLst>
        </pc:spChg>
        <pc:spChg chg="mod">
          <ac:chgData name="元崎 直美" userId="94a5ddba-def4-4e2a-b01c-b54bd41ed526" providerId="ADAL" clId="{B83416B5-6035-7B4F-9E55-1F4E2E2D88DE}" dt="2025-01-20T05:49:48.582" v="5192" actId="1076"/>
          <ac:spMkLst>
            <pc:docMk/>
            <pc:sldMk cId="680217809" sldId="2132738029"/>
            <ac:spMk id="56" creationId="{802D022D-C398-7F54-977D-9B14082F1526}"/>
          </ac:spMkLst>
        </pc:spChg>
        <pc:spChg chg="mod">
          <ac:chgData name="元崎 直美" userId="94a5ddba-def4-4e2a-b01c-b54bd41ed526" providerId="ADAL" clId="{B83416B5-6035-7B4F-9E55-1F4E2E2D88DE}" dt="2025-01-20T05:49:48.582" v="5192" actId="1076"/>
          <ac:spMkLst>
            <pc:docMk/>
            <pc:sldMk cId="680217809" sldId="2132738029"/>
            <ac:spMk id="57" creationId="{DAB9DBAC-5E38-FBBA-4FD0-7A06CEEA9758}"/>
          </ac:spMkLst>
        </pc:spChg>
        <pc:spChg chg="mod">
          <ac:chgData name="元崎 直美" userId="94a5ddba-def4-4e2a-b01c-b54bd41ed526" providerId="ADAL" clId="{B83416B5-6035-7B4F-9E55-1F4E2E2D88DE}" dt="2025-01-20T05:49:48.582" v="5192" actId="1076"/>
          <ac:spMkLst>
            <pc:docMk/>
            <pc:sldMk cId="680217809" sldId="2132738029"/>
            <ac:spMk id="58" creationId="{2B84990A-6B83-049E-E05A-F44EA75AF7C7}"/>
          </ac:spMkLst>
        </pc:spChg>
        <pc:spChg chg="mod">
          <ac:chgData name="元崎 直美" userId="94a5ddba-def4-4e2a-b01c-b54bd41ed526" providerId="ADAL" clId="{B83416B5-6035-7B4F-9E55-1F4E2E2D88DE}" dt="2025-01-20T05:49:48.582" v="5192" actId="1076"/>
          <ac:spMkLst>
            <pc:docMk/>
            <pc:sldMk cId="680217809" sldId="2132738029"/>
            <ac:spMk id="59" creationId="{3BDC99CA-16A8-7D3C-5DCF-955952926E48}"/>
          </ac:spMkLst>
        </pc:spChg>
        <pc:spChg chg="mod">
          <ac:chgData name="元崎 直美" userId="94a5ddba-def4-4e2a-b01c-b54bd41ed526" providerId="ADAL" clId="{B83416B5-6035-7B4F-9E55-1F4E2E2D88DE}" dt="2025-01-20T05:49:48.582" v="5192" actId="1076"/>
          <ac:spMkLst>
            <pc:docMk/>
            <pc:sldMk cId="680217809" sldId="2132738029"/>
            <ac:spMk id="60" creationId="{25EE1F57-8CBA-7380-E3B6-1F7675E891C3}"/>
          </ac:spMkLst>
        </pc:spChg>
        <pc:spChg chg="mod">
          <ac:chgData name="元崎 直美" userId="94a5ddba-def4-4e2a-b01c-b54bd41ed526" providerId="ADAL" clId="{B83416B5-6035-7B4F-9E55-1F4E2E2D88DE}" dt="2025-01-20T05:49:48.582" v="5192" actId="1076"/>
          <ac:spMkLst>
            <pc:docMk/>
            <pc:sldMk cId="680217809" sldId="2132738029"/>
            <ac:spMk id="61" creationId="{9E64900D-0033-2C7A-E203-91AE0C09E085}"/>
          </ac:spMkLst>
        </pc:spChg>
        <pc:spChg chg="mod">
          <ac:chgData name="元崎 直美" userId="94a5ddba-def4-4e2a-b01c-b54bd41ed526" providerId="ADAL" clId="{B83416B5-6035-7B4F-9E55-1F4E2E2D88DE}" dt="2025-01-20T05:49:48.582" v="5192" actId="1076"/>
          <ac:spMkLst>
            <pc:docMk/>
            <pc:sldMk cId="680217809" sldId="2132738029"/>
            <ac:spMk id="62" creationId="{F9B82342-90EA-45DB-CB0B-198F86AF1FA7}"/>
          </ac:spMkLst>
        </pc:spChg>
        <pc:spChg chg="mod">
          <ac:chgData name="元崎 直美" userId="94a5ddba-def4-4e2a-b01c-b54bd41ed526" providerId="ADAL" clId="{B83416B5-6035-7B4F-9E55-1F4E2E2D88DE}" dt="2025-01-20T05:49:48.582" v="5192" actId="1076"/>
          <ac:spMkLst>
            <pc:docMk/>
            <pc:sldMk cId="680217809" sldId="2132738029"/>
            <ac:spMk id="63" creationId="{1F7CFC52-E3B1-730D-402E-5C37E0B172EE}"/>
          </ac:spMkLst>
        </pc:spChg>
        <pc:spChg chg="mod">
          <ac:chgData name="元崎 直美" userId="94a5ddba-def4-4e2a-b01c-b54bd41ed526" providerId="ADAL" clId="{B83416B5-6035-7B4F-9E55-1F4E2E2D88DE}" dt="2025-01-20T05:49:48.582" v="5192" actId="1076"/>
          <ac:spMkLst>
            <pc:docMk/>
            <pc:sldMk cId="680217809" sldId="2132738029"/>
            <ac:spMk id="64" creationId="{3B49A9A6-337D-5EB3-3AB4-54F8C31F11C0}"/>
          </ac:spMkLst>
        </pc:spChg>
        <pc:spChg chg="mod">
          <ac:chgData name="元崎 直美" userId="94a5ddba-def4-4e2a-b01c-b54bd41ed526" providerId="ADAL" clId="{B83416B5-6035-7B4F-9E55-1F4E2E2D88DE}" dt="2025-01-20T05:49:48.582" v="5192" actId="1076"/>
          <ac:spMkLst>
            <pc:docMk/>
            <pc:sldMk cId="680217809" sldId="2132738029"/>
            <ac:spMk id="65" creationId="{D2F8B206-9EED-644F-A5C1-53A226749093}"/>
          </ac:spMkLst>
        </pc:spChg>
        <pc:spChg chg="mod">
          <ac:chgData name="元崎 直美" userId="94a5ddba-def4-4e2a-b01c-b54bd41ed526" providerId="ADAL" clId="{B83416B5-6035-7B4F-9E55-1F4E2E2D88DE}" dt="2025-01-20T05:49:48.582" v="5192" actId="1076"/>
          <ac:spMkLst>
            <pc:docMk/>
            <pc:sldMk cId="680217809" sldId="2132738029"/>
            <ac:spMk id="66" creationId="{1E1E6C02-B404-F90E-8AF7-5FC3DDB0E60D}"/>
          </ac:spMkLst>
        </pc:spChg>
        <pc:spChg chg="mod">
          <ac:chgData name="元崎 直美" userId="94a5ddba-def4-4e2a-b01c-b54bd41ed526" providerId="ADAL" clId="{B83416B5-6035-7B4F-9E55-1F4E2E2D88DE}" dt="2025-01-20T05:49:48.582" v="5192" actId="1076"/>
          <ac:spMkLst>
            <pc:docMk/>
            <pc:sldMk cId="680217809" sldId="2132738029"/>
            <ac:spMk id="67" creationId="{90773188-0309-27A2-8380-23DB71ACB1A3}"/>
          </ac:spMkLst>
        </pc:spChg>
        <pc:spChg chg="mod">
          <ac:chgData name="元崎 直美" userId="94a5ddba-def4-4e2a-b01c-b54bd41ed526" providerId="ADAL" clId="{B83416B5-6035-7B4F-9E55-1F4E2E2D88DE}" dt="2025-01-20T05:49:48.582" v="5192" actId="1076"/>
          <ac:spMkLst>
            <pc:docMk/>
            <pc:sldMk cId="680217809" sldId="2132738029"/>
            <ac:spMk id="68" creationId="{BC43A2B3-597F-37EF-FB15-C0B2FA677190}"/>
          </ac:spMkLst>
        </pc:spChg>
        <pc:spChg chg="mod">
          <ac:chgData name="元崎 直美" userId="94a5ddba-def4-4e2a-b01c-b54bd41ed526" providerId="ADAL" clId="{B83416B5-6035-7B4F-9E55-1F4E2E2D88DE}" dt="2025-01-20T05:49:48.582" v="5192" actId="1076"/>
          <ac:spMkLst>
            <pc:docMk/>
            <pc:sldMk cId="680217809" sldId="2132738029"/>
            <ac:spMk id="69" creationId="{4CA8DBE0-76C0-8E73-56DB-DA746528C682}"/>
          </ac:spMkLst>
        </pc:spChg>
        <pc:spChg chg="mod">
          <ac:chgData name="元崎 直美" userId="94a5ddba-def4-4e2a-b01c-b54bd41ed526" providerId="ADAL" clId="{B83416B5-6035-7B4F-9E55-1F4E2E2D88DE}" dt="2025-01-20T05:49:48.582" v="5192" actId="1076"/>
          <ac:spMkLst>
            <pc:docMk/>
            <pc:sldMk cId="680217809" sldId="2132738029"/>
            <ac:spMk id="70" creationId="{A8A17A6D-7910-4292-DDEA-19E2D1AC1681}"/>
          </ac:spMkLst>
        </pc:spChg>
        <pc:spChg chg="mod">
          <ac:chgData name="元崎 直美" userId="94a5ddba-def4-4e2a-b01c-b54bd41ed526" providerId="ADAL" clId="{B83416B5-6035-7B4F-9E55-1F4E2E2D88DE}" dt="2025-01-20T05:49:48.582" v="5192" actId="1076"/>
          <ac:spMkLst>
            <pc:docMk/>
            <pc:sldMk cId="680217809" sldId="2132738029"/>
            <ac:spMk id="71" creationId="{60CCE003-F4DF-3E18-348C-F6BB06A63020}"/>
          </ac:spMkLst>
        </pc:spChg>
        <pc:spChg chg="mod">
          <ac:chgData name="元崎 直美" userId="94a5ddba-def4-4e2a-b01c-b54bd41ed526" providerId="ADAL" clId="{B83416B5-6035-7B4F-9E55-1F4E2E2D88DE}" dt="2025-01-20T05:49:48.582" v="5192" actId="1076"/>
          <ac:spMkLst>
            <pc:docMk/>
            <pc:sldMk cId="680217809" sldId="2132738029"/>
            <ac:spMk id="72" creationId="{14ED2393-3F29-8386-3348-B90A6AB081DB}"/>
          </ac:spMkLst>
        </pc:spChg>
        <pc:spChg chg="mod">
          <ac:chgData name="元崎 直美" userId="94a5ddba-def4-4e2a-b01c-b54bd41ed526" providerId="ADAL" clId="{B83416B5-6035-7B4F-9E55-1F4E2E2D88DE}" dt="2025-01-20T05:49:48.582" v="5192" actId="1076"/>
          <ac:spMkLst>
            <pc:docMk/>
            <pc:sldMk cId="680217809" sldId="2132738029"/>
            <ac:spMk id="73" creationId="{516966D8-F899-4C81-790D-E94E2DC90D42}"/>
          </ac:spMkLst>
        </pc:spChg>
        <pc:spChg chg="mod">
          <ac:chgData name="元崎 直美" userId="94a5ddba-def4-4e2a-b01c-b54bd41ed526" providerId="ADAL" clId="{B83416B5-6035-7B4F-9E55-1F4E2E2D88DE}" dt="2025-01-20T05:49:48.582" v="5192" actId="1076"/>
          <ac:spMkLst>
            <pc:docMk/>
            <pc:sldMk cId="680217809" sldId="2132738029"/>
            <ac:spMk id="74" creationId="{CEBB5A43-B97E-29F0-F526-4FF05DD85A4D}"/>
          </ac:spMkLst>
        </pc:spChg>
        <pc:spChg chg="mod">
          <ac:chgData name="元崎 直美" userId="94a5ddba-def4-4e2a-b01c-b54bd41ed526" providerId="ADAL" clId="{B83416B5-6035-7B4F-9E55-1F4E2E2D88DE}" dt="2025-01-20T05:49:48.582" v="5192" actId="1076"/>
          <ac:spMkLst>
            <pc:docMk/>
            <pc:sldMk cId="680217809" sldId="2132738029"/>
            <ac:spMk id="75" creationId="{32684EB1-C880-DA29-6141-8DFB0DEC3896}"/>
          </ac:spMkLst>
        </pc:spChg>
        <pc:spChg chg="mod">
          <ac:chgData name="元崎 直美" userId="94a5ddba-def4-4e2a-b01c-b54bd41ed526" providerId="ADAL" clId="{B83416B5-6035-7B4F-9E55-1F4E2E2D88DE}" dt="2025-01-20T05:49:48.582" v="5192" actId="1076"/>
          <ac:spMkLst>
            <pc:docMk/>
            <pc:sldMk cId="680217809" sldId="2132738029"/>
            <ac:spMk id="76" creationId="{00673621-0377-B980-2321-BB530BB2349C}"/>
          </ac:spMkLst>
        </pc:spChg>
        <pc:spChg chg="add del mod">
          <ac:chgData name="元崎 直美" userId="94a5ddba-def4-4e2a-b01c-b54bd41ed526" providerId="ADAL" clId="{B83416B5-6035-7B4F-9E55-1F4E2E2D88DE}" dt="2025-01-18T06:06:26.657" v="642" actId="478"/>
          <ac:spMkLst>
            <pc:docMk/>
            <pc:sldMk cId="680217809" sldId="2132738029"/>
            <ac:spMk id="77" creationId="{669C2937-8F41-EEC9-F86D-9EA7156A92E5}"/>
          </ac:spMkLst>
        </pc:spChg>
        <pc:spChg chg="add mod">
          <ac:chgData name="元崎 直美" userId="94a5ddba-def4-4e2a-b01c-b54bd41ed526" providerId="ADAL" clId="{B83416B5-6035-7B4F-9E55-1F4E2E2D88DE}" dt="2025-01-20T05:50:08.198" v="5198" actId="12789"/>
          <ac:spMkLst>
            <pc:docMk/>
            <pc:sldMk cId="680217809" sldId="2132738029"/>
            <ac:spMk id="77" creationId="{B58D75C5-1D8A-F2A8-B550-41D843AFDEA7}"/>
          </ac:spMkLst>
        </pc:spChg>
        <pc:spChg chg="add mod">
          <ac:chgData name="元崎 直美" userId="94a5ddba-def4-4e2a-b01c-b54bd41ed526" providerId="ADAL" clId="{B83416B5-6035-7B4F-9E55-1F4E2E2D88DE}" dt="2025-01-20T05:49:48.582" v="5192" actId="1076"/>
          <ac:spMkLst>
            <pc:docMk/>
            <pc:sldMk cId="680217809" sldId="2132738029"/>
            <ac:spMk id="78" creationId="{612AD213-C18B-F666-8B59-F7431549336B}"/>
          </ac:spMkLst>
        </pc:spChg>
        <pc:spChg chg="add mod">
          <ac:chgData name="元崎 直美" userId="94a5ddba-def4-4e2a-b01c-b54bd41ed526" providerId="ADAL" clId="{B83416B5-6035-7B4F-9E55-1F4E2E2D88DE}" dt="2025-01-20T05:49:48.582" v="5192" actId="1076"/>
          <ac:spMkLst>
            <pc:docMk/>
            <pc:sldMk cId="680217809" sldId="2132738029"/>
            <ac:spMk id="79" creationId="{1803459C-271B-36B6-B66A-28C2EC0E28D7}"/>
          </ac:spMkLst>
        </pc:spChg>
        <pc:spChg chg="add mod">
          <ac:chgData name="元崎 直美" userId="94a5ddba-def4-4e2a-b01c-b54bd41ed526" providerId="ADAL" clId="{B83416B5-6035-7B4F-9E55-1F4E2E2D88DE}" dt="2025-01-20T05:50:08.198" v="5198" actId="12789"/>
          <ac:spMkLst>
            <pc:docMk/>
            <pc:sldMk cId="680217809" sldId="2132738029"/>
            <ac:spMk id="81" creationId="{2430CA2A-4F75-1C61-DA17-FECEC4EE780C}"/>
          </ac:spMkLst>
        </pc:spChg>
        <pc:spChg chg="add del mod">
          <ac:chgData name="元崎 直美" userId="94a5ddba-def4-4e2a-b01c-b54bd41ed526" providerId="ADAL" clId="{B83416B5-6035-7B4F-9E55-1F4E2E2D88DE}" dt="2025-01-18T06:07:46.336" v="677" actId="478"/>
          <ac:spMkLst>
            <pc:docMk/>
            <pc:sldMk cId="680217809" sldId="2132738029"/>
            <ac:spMk id="81" creationId="{F9270DF5-BAA2-AA21-AAA2-3F97D05B7AA1}"/>
          </ac:spMkLst>
        </pc:spChg>
        <pc:spChg chg="add mod topLvl">
          <ac:chgData name="元崎 直美" userId="94a5ddba-def4-4e2a-b01c-b54bd41ed526" providerId="ADAL" clId="{B83416B5-6035-7B4F-9E55-1F4E2E2D88DE}" dt="2025-01-20T04:37:31.322" v="1770" actId="1076"/>
          <ac:spMkLst>
            <pc:docMk/>
            <pc:sldMk cId="680217809" sldId="2132738029"/>
            <ac:spMk id="82" creationId="{05BF3462-259B-B754-3458-CE63188D9833}"/>
          </ac:spMkLst>
        </pc:spChg>
        <pc:spChg chg="mod">
          <ac:chgData name="元崎 直美" userId="94a5ddba-def4-4e2a-b01c-b54bd41ed526" providerId="ADAL" clId="{B83416B5-6035-7B4F-9E55-1F4E2E2D88DE}" dt="2025-01-20T05:50:08.198" v="5198" actId="12789"/>
          <ac:spMkLst>
            <pc:docMk/>
            <pc:sldMk cId="680217809" sldId="2132738029"/>
            <ac:spMk id="84" creationId="{3BDC3062-61B4-1B14-950A-4CA5ACBC42A2}"/>
          </ac:spMkLst>
        </pc:spChg>
        <pc:spChg chg="mod">
          <ac:chgData name="元崎 直美" userId="94a5ddba-def4-4e2a-b01c-b54bd41ed526" providerId="ADAL" clId="{B83416B5-6035-7B4F-9E55-1F4E2E2D88DE}" dt="2025-01-20T05:50:08.198" v="5198" actId="12789"/>
          <ac:spMkLst>
            <pc:docMk/>
            <pc:sldMk cId="680217809" sldId="2132738029"/>
            <ac:spMk id="85" creationId="{E569F6CA-1909-B85B-F14E-EF8E253C4849}"/>
          </ac:spMkLst>
        </pc:spChg>
        <pc:spChg chg="mod">
          <ac:chgData name="元崎 直美" userId="94a5ddba-def4-4e2a-b01c-b54bd41ed526" providerId="ADAL" clId="{B83416B5-6035-7B4F-9E55-1F4E2E2D88DE}" dt="2025-01-20T05:50:08.198" v="5198" actId="12789"/>
          <ac:spMkLst>
            <pc:docMk/>
            <pc:sldMk cId="680217809" sldId="2132738029"/>
            <ac:spMk id="86" creationId="{784532CE-6297-6D21-3EF3-C166B25DAB5E}"/>
          </ac:spMkLst>
        </pc:spChg>
        <pc:spChg chg="mod">
          <ac:chgData name="元崎 直美" userId="94a5ddba-def4-4e2a-b01c-b54bd41ed526" providerId="ADAL" clId="{B83416B5-6035-7B4F-9E55-1F4E2E2D88DE}" dt="2025-01-20T05:50:08.198" v="5198" actId="12789"/>
          <ac:spMkLst>
            <pc:docMk/>
            <pc:sldMk cId="680217809" sldId="2132738029"/>
            <ac:spMk id="87" creationId="{30E891D5-4E72-5435-D6C9-1334A8723F83}"/>
          </ac:spMkLst>
        </pc:spChg>
        <pc:spChg chg="mod">
          <ac:chgData name="元崎 直美" userId="94a5ddba-def4-4e2a-b01c-b54bd41ed526" providerId="ADAL" clId="{B83416B5-6035-7B4F-9E55-1F4E2E2D88DE}" dt="2025-01-20T05:50:08.198" v="5198" actId="12789"/>
          <ac:spMkLst>
            <pc:docMk/>
            <pc:sldMk cId="680217809" sldId="2132738029"/>
            <ac:spMk id="88" creationId="{429FAC50-BC50-604F-DDD3-7991CADCF0EA}"/>
          </ac:spMkLst>
        </pc:spChg>
        <pc:spChg chg="mod">
          <ac:chgData name="元崎 直美" userId="94a5ddba-def4-4e2a-b01c-b54bd41ed526" providerId="ADAL" clId="{B83416B5-6035-7B4F-9E55-1F4E2E2D88DE}" dt="2025-01-20T05:50:08.198" v="5198" actId="12789"/>
          <ac:spMkLst>
            <pc:docMk/>
            <pc:sldMk cId="680217809" sldId="2132738029"/>
            <ac:spMk id="89" creationId="{32017108-F65D-92CE-B798-B1ECECD88F0C}"/>
          </ac:spMkLst>
        </pc:spChg>
        <pc:spChg chg="add mod topLvl">
          <ac:chgData name="元崎 直美" userId="94a5ddba-def4-4e2a-b01c-b54bd41ed526" providerId="ADAL" clId="{B83416B5-6035-7B4F-9E55-1F4E2E2D88DE}" dt="2025-01-20T04:36:47.069" v="1754" actId="12788"/>
          <ac:spMkLst>
            <pc:docMk/>
            <pc:sldMk cId="680217809" sldId="2132738029"/>
            <ac:spMk id="90" creationId="{2C284270-4FAF-FE42-94A8-695B6DA2DD55}"/>
          </ac:spMkLst>
        </pc:spChg>
        <pc:spChg chg="add mod topLvl">
          <ac:chgData name="元崎 直美" userId="94a5ddba-def4-4e2a-b01c-b54bd41ed526" providerId="ADAL" clId="{B83416B5-6035-7B4F-9E55-1F4E2E2D88DE}" dt="2025-01-23T00:53:47.132" v="5510" actId="552"/>
          <ac:spMkLst>
            <pc:docMk/>
            <pc:sldMk cId="680217809" sldId="2132738029"/>
            <ac:spMk id="91" creationId="{9409DA4E-3A4E-4CA7-05C9-625194999A90}"/>
          </ac:spMkLst>
        </pc:spChg>
        <pc:spChg chg="add mod topLvl">
          <ac:chgData name="元崎 直美" userId="94a5ddba-def4-4e2a-b01c-b54bd41ed526" providerId="ADAL" clId="{B83416B5-6035-7B4F-9E55-1F4E2E2D88DE}" dt="2025-01-20T04:37:03.224" v="1757" actId="165"/>
          <ac:spMkLst>
            <pc:docMk/>
            <pc:sldMk cId="680217809" sldId="2132738029"/>
            <ac:spMk id="92" creationId="{FD507755-9F39-A546-0966-8DAACDCD63E8}"/>
          </ac:spMkLst>
        </pc:spChg>
        <pc:spChg chg="add mod topLvl">
          <ac:chgData name="元崎 直美" userId="94a5ddba-def4-4e2a-b01c-b54bd41ed526" providerId="ADAL" clId="{B83416B5-6035-7B4F-9E55-1F4E2E2D88DE}" dt="2025-01-23T00:53:47.132" v="5510" actId="552"/>
          <ac:spMkLst>
            <pc:docMk/>
            <pc:sldMk cId="680217809" sldId="2132738029"/>
            <ac:spMk id="93" creationId="{8C834476-3A2A-9B20-C31D-0960E5D8D74D}"/>
          </ac:spMkLst>
        </pc:spChg>
        <pc:spChg chg="del mod">
          <ac:chgData name="元崎 直美" userId="94a5ddba-def4-4e2a-b01c-b54bd41ed526" providerId="ADAL" clId="{B83416B5-6035-7B4F-9E55-1F4E2E2D88DE}" dt="2025-01-23T00:53:56.732" v="5515" actId="478"/>
          <ac:spMkLst>
            <pc:docMk/>
            <pc:sldMk cId="680217809" sldId="2132738029"/>
            <ac:spMk id="94" creationId="{470F4F78-9DE9-1A98-03E2-9CE42D1E1D51}"/>
          </ac:spMkLst>
        </pc:spChg>
        <pc:spChg chg="mod topLvl">
          <ac:chgData name="元崎 直美" userId="94a5ddba-def4-4e2a-b01c-b54bd41ed526" providerId="ADAL" clId="{B83416B5-6035-7B4F-9E55-1F4E2E2D88DE}" dt="2025-01-20T04:37:14.591" v="1763" actId="12788"/>
          <ac:spMkLst>
            <pc:docMk/>
            <pc:sldMk cId="680217809" sldId="2132738029"/>
            <ac:spMk id="95" creationId="{AE1C8304-9FE8-1301-5FCD-96E4E16D3244}"/>
          </ac:spMkLst>
        </pc:spChg>
        <pc:spChg chg="mod topLvl">
          <ac:chgData name="元崎 直美" userId="94a5ddba-def4-4e2a-b01c-b54bd41ed526" providerId="ADAL" clId="{B83416B5-6035-7B4F-9E55-1F4E2E2D88DE}" dt="2025-01-20T04:37:05.441" v="1758" actId="165"/>
          <ac:spMkLst>
            <pc:docMk/>
            <pc:sldMk cId="680217809" sldId="2132738029"/>
            <ac:spMk id="96" creationId="{017AD760-AE13-638E-34ED-44C0B3CDF769}"/>
          </ac:spMkLst>
        </pc:spChg>
        <pc:spChg chg="mod topLvl">
          <ac:chgData name="元崎 直美" userId="94a5ddba-def4-4e2a-b01c-b54bd41ed526" providerId="ADAL" clId="{B83416B5-6035-7B4F-9E55-1F4E2E2D88DE}" dt="2025-01-20T04:37:05.441" v="1758" actId="165"/>
          <ac:spMkLst>
            <pc:docMk/>
            <pc:sldMk cId="680217809" sldId="2132738029"/>
            <ac:spMk id="97" creationId="{FDC92E4D-1EF6-4685-04B5-5C6FC22E94A3}"/>
          </ac:spMkLst>
        </pc:spChg>
        <pc:spChg chg="mod topLvl">
          <ac:chgData name="元崎 直美" userId="94a5ddba-def4-4e2a-b01c-b54bd41ed526" providerId="ADAL" clId="{B83416B5-6035-7B4F-9E55-1F4E2E2D88DE}" dt="2025-01-20T04:37:05.441" v="1758" actId="165"/>
          <ac:spMkLst>
            <pc:docMk/>
            <pc:sldMk cId="680217809" sldId="2132738029"/>
            <ac:spMk id="98" creationId="{C25DA1BD-F113-926B-F079-A4A954CA3375}"/>
          </ac:spMkLst>
        </pc:spChg>
        <pc:spChg chg="mod topLvl">
          <ac:chgData name="元崎 直美" userId="94a5ddba-def4-4e2a-b01c-b54bd41ed526" providerId="ADAL" clId="{B83416B5-6035-7B4F-9E55-1F4E2E2D88DE}" dt="2025-01-20T04:37:05.441" v="1758" actId="165"/>
          <ac:spMkLst>
            <pc:docMk/>
            <pc:sldMk cId="680217809" sldId="2132738029"/>
            <ac:spMk id="99" creationId="{47EA5D29-13E6-8898-5F64-C61958F38642}"/>
          </ac:spMkLst>
        </pc:spChg>
        <pc:spChg chg="mod topLvl">
          <ac:chgData name="元崎 直美" userId="94a5ddba-def4-4e2a-b01c-b54bd41ed526" providerId="ADAL" clId="{B83416B5-6035-7B4F-9E55-1F4E2E2D88DE}" dt="2025-01-20T04:37:05.441" v="1758" actId="165"/>
          <ac:spMkLst>
            <pc:docMk/>
            <pc:sldMk cId="680217809" sldId="2132738029"/>
            <ac:spMk id="100" creationId="{92D4E47C-4447-558F-E2C3-9B76410F771B}"/>
          </ac:spMkLst>
        </pc:spChg>
        <pc:spChg chg="mod topLvl">
          <ac:chgData name="元崎 直美" userId="94a5ddba-def4-4e2a-b01c-b54bd41ed526" providerId="ADAL" clId="{B83416B5-6035-7B4F-9E55-1F4E2E2D88DE}" dt="2025-01-20T04:37:22.927" v="1766" actId="12788"/>
          <ac:spMkLst>
            <pc:docMk/>
            <pc:sldMk cId="680217809" sldId="2132738029"/>
            <ac:spMk id="101" creationId="{A51A2D7C-6DE4-297A-12A2-BF8AE52B83AE}"/>
          </ac:spMkLst>
        </pc:spChg>
        <pc:spChg chg="mod topLvl">
          <ac:chgData name="元崎 直美" userId="94a5ddba-def4-4e2a-b01c-b54bd41ed526" providerId="ADAL" clId="{B83416B5-6035-7B4F-9E55-1F4E2E2D88DE}" dt="2025-01-20T04:37:05.441" v="1758" actId="165"/>
          <ac:spMkLst>
            <pc:docMk/>
            <pc:sldMk cId="680217809" sldId="2132738029"/>
            <ac:spMk id="102" creationId="{228D26AC-D8E8-A2A1-CE2C-72FFE637DF9E}"/>
          </ac:spMkLst>
        </pc:spChg>
        <pc:spChg chg="mod topLvl">
          <ac:chgData name="元崎 直美" userId="94a5ddba-def4-4e2a-b01c-b54bd41ed526" providerId="ADAL" clId="{B83416B5-6035-7B4F-9E55-1F4E2E2D88DE}" dt="2025-01-20T04:37:05.441" v="1758" actId="165"/>
          <ac:spMkLst>
            <pc:docMk/>
            <pc:sldMk cId="680217809" sldId="2132738029"/>
            <ac:spMk id="103" creationId="{238D6F99-DC4F-2F87-6B61-94A2ECAED9E8}"/>
          </ac:spMkLst>
        </pc:spChg>
        <pc:spChg chg="mod topLvl">
          <ac:chgData name="元崎 直美" userId="94a5ddba-def4-4e2a-b01c-b54bd41ed526" providerId="ADAL" clId="{B83416B5-6035-7B4F-9E55-1F4E2E2D88DE}" dt="2025-01-20T04:37:17.044" v="1764" actId="12788"/>
          <ac:spMkLst>
            <pc:docMk/>
            <pc:sldMk cId="680217809" sldId="2132738029"/>
            <ac:spMk id="104" creationId="{AB295E7D-DD3C-3A26-AABE-54AAFDB8882C}"/>
          </ac:spMkLst>
        </pc:spChg>
        <pc:spChg chg="mod topLvl">
          <ac:chgData name="元崎 直美" userId="94a5ddba-def4-4e2a-b01c-b54bd41ed526" providerId="ADAL" clId="{B83416B5-6035-7B4F-9E55-1F4E2E2D88DE}" dt="2025-01-20T04:37:05.441" v="1758" actId="165"/>
          <ac:spMkLst>
            <pc:docMk/>
            <pc:sldMk cId="680217809" sldId="2132738029"/>
            <ac:spMk id="105" creationId="{6A393652-3230-ED14-3E14-A3945C85194E}"/>
          </ac:spMkLst>
        </pc:spChg>
        <pc:spChg chg="mod topLvl">
          <ac:chgData name="元崎 直美" userId="94a5ddba-def4-4e2a-b01c-b54bd41ed526" providerId="ADAL" clId="{B83416B5-6035-7B4F-9E55-1F4E2E2D88DE}" dt="2025-01-20T04:37:35.604" v="1771" actId="1076"/>
          <ac:spMkLst>
            <pc:docMk/>
            <pc:sldMk cId="680217809" sldId="2132738029"/>
            <ac:spMk id="106" creationId="{CE5C7ED7-9A88-5CF9-9E10-D97570D1E8A8}"/>
          </ac:spMkLst>
        </pc:spChg>
        <pc:spChg chg="mod topLvl">
          <ac:chgData name="元崎 直美" userId="94a5ddba-def4-4e2a-b01c-b54bd41ed526" providerId="ADAL" clId="{B83416B5-6035-7B4F-9E55-1F4E2E2D88DE}" dt="2025-01-20T04:37:05.441" v="1758" actId="165"/>
          <ac:spMkLst>
            <pc:docMk/>
            <pc:sldMk cId="680217809" sldId="2132738029"/>
            <ac:spMk id="107" creationId="{DEA47C38-069B-97A0-1F41-4FF9FE92E613}"/>
          </ac:spMkLst>
        </pc:spChg>
        <pc:spChg chg="mod topLvl">
          <ac:chgData name="元崎 直美" userId="94a5ddba-def4-4e2a-b01c-b54bd41ed526" providerId="ADAL" clId="{B83416B5-6035-7B4F-9E55-1F4E2E2D88DE}" dt="2025-01-20T04:37:05.441" v="1758" actId="165"/>
          <ac:spMkLst>
            <pc:docMk/>
            <pc:sldMk cId="680217809" sldId="2132738029"/>
            <ac:spMk id="108" creationId="{30ED24EA-EB0B-45A4-FEC0-E04E05D00033}"/>
          </ac:spMkLst>
        </pc:spChg>
        <pc:spChg chg="mod topLvl">
          <ac:chgData name="元崎 直美" userId="94a5ddba-def4-4e2a-b01c-b54bd41ed526" providerId="ADAL" clId="{B83416B5-6035-7B4F-9E55-1F4E2E2D88DE}" dt="2025-01-20T04:37:05.441" v="1758" actId="165"/>
          <ac:spMkLst>
            <pc:docMk/>
            <pc:sldMk cId="680217809" sldId="2132738029"/>
            <ac:spMk id="109" creationId="{F88E3AD3-B175-6ABD-64B0-EAD76918A7AE}"/>
          </ac:spMkLst>
        </pc:spChg>
        <pc:spChg chg="mod topLvl">
          <ac:chgData name="元崎 直美" userId="94a5ddba-def4-4e2a-b01c-b54bd41ed526" providerId="ADAL" clId="{B83416B5-6035-7B4F-9E55-1F4E2E2D88DE}" dt="2025-01-20T04:37:05.441" v="1758" actId="165"/>
          <ac:spMkLst>
            <pc:docMk/>
            <pc:sldMk cId="680217809" sldId="2132738029"/>
            <ac:spMk id="110" creationId="{87615312-D70C-E3FC-5AA3-D4E195BAADBB}"/>
          </ac:spMkLst>
        </pc:spChg>
        <pc:spChg chg="mod topLvl">
          <ac:chgData name="元崎 直美" userId="94a5ddba-def4-4e2a-b01c-b54bd41ed526" providerId="ADAL" clId="{B83416B5-6035-7B4F-9E55-1F4E2E2D88DE}" dt="2025-01-20T04:37:05.441" v="1758" actId="165"/>
          <ac:spMkLst>
            <pc:docMk/>
            <pc:sldMk cId="680217809" sldId="2132738029"/>
            <ac:spMk id="111" creationId="{581B0870-75AC-77FB-B02F-512198B7064F}"/>
          </ac:spMkLst>
        </pc:spChg>
        <pc:spChg chg="mod topLvl">
          <ac:chgData name="元崎 直美" userId="94a5ddba-def4-4e2a-b01c-b54bd41ed526" providerId="ADAL" clId="{B83416B5-6035-7B4F-9E55-1F4E2E2D88DE}" dt="2025-01-20T04:37:05.441" v="1758" actId="165"/>
          <ac:spMkLst>
            <pc:docMk/>
            <pc:sldMk cId="680217809" sldId="2132738029"/>
            <ac:spMk id="112" creationId="{6E5843D5-62CE-6AAB-A3B2-2E38D239385D}"/>
          </ac:spMkLst>
        </pc:spChg>
        <pc:spChg chg="mod topLvl">
          <ac:chgData name="元崎 直美" userId="94a5ddba-def4-4e2a-b01c-b54bd41ed526" providerId="ADAL" clId="{B83416B5-6035-7B4F-9E55-1F4E2E2D88DE}" dt="2025-01-20T04:37:05.441" v="1758" actId="165"/>
          <ac:spMkLst>
            <pc:docMk/>
            <pc:sldMk cId="680217809" sldId="2132738029"/>
            <ac:spMk id="113" creationId="{E2E93122-4CBE-0EC8-5EC7-7372D7CB4DF9}"/>
          </ac:spMkLst>
        </pc:spChg>
        <pc:spChg chg="mod topLvl">
          <ac:chgData name="元崎 直美" userId="94a5ddba-def4-4e2a-b01c-b54bd41ed526" providerId="ADAL" clId="{B83416B5-6035-7B4F-9E55-1F4E2E2D88DE}" dt="2025-01-20T04:37:35.604" v="1771" actId="1076"/>
          <ac:spMkLst>
            <pc:docMk/>
            <pc:sldMk cId="680217809" sldId="2132738029"/>
            <ac:spMk id="114" creationId="{F3592A60-E188-79C5-A442-FF3AAAEC9D77}"/>
          </ac:spMkLst>
        </pc:spChg>
        <pc:spChg chg="mod topLvl">
          <ac:chgData name="元崎 直美" userId="94a5ddba-def4-4e2a-b01c-b54bd41ed526" providerId="ADAL" clId="{B83416B5-6035-7B4F-9E55-1F4E2E2D88DE}" dt="2025-01-20T04:37:35.604" v="1771" actId="1076"/>
          <ac:spMkLst>
            <pc:docMk/>
            <pc:sldMk cId="680217809" sldId="2132738029"/>
            <ac:spMk id="115" creationId="{62B7EEC1-57D9-0D6E-68D8-15876363914D}"/>
          </ac:spMkLst>
        </pc:spChg>
        <pc:spChg chg="add mod">
          <ac:chgData name="元崎 直美" userId="94a5ddba-def4-4e2a-b01c-b54bd41ed526" providerId="ADAL" clId="{B83416B5-6035-7B4F-9E55-1F4E2E2D88DE}" dt="2025-01-20T05:50:08.198" v="5198" actId="12789"/>
          <ac:spMkLst>
            <pc:docMk/>
            <pc:sldMk cId="680217809" sldId="2132738029"/>
            <ac:spMk id="116" creationId="{523355BB-E184-33BF-DF5D-FC9E587E8D4E}"/>
          </ac:spMkLst>
        </pc:spChg>
        <pc:spChg chg="add mod">
          <ac:chgData name="元崎 直美" userId="94a5ddba-def4-4e2a-b01c-b54bd41ed526" providerId="ADAL" clId="{B83416B5-6035-7B4F-9E55-1F4E2E2D88DE}" dt="2025-01-20T04:32:44.111" v="1682" actId="207"/>
          <ac:spMkLst>
            <pc:docMk/>
            <pc:sldMk cId="680217809" sldId="2132738029"/>
            <ac:spMk id="117" creationId="{2D6F9EA8-8A58-12D0-53C2-E1256ECB3392}"/>
          </ac:spMkLst>
        </pc:spChg>
        <pc:spChg chg="mod">
          <ac:chgData name="元崎 直美" userId="94a5ddba-def4-4e2a-b01c-b54bd41ed526" providerId="ADAL" clId="{B83416B5-6035-7B4F-9E55-1F4E2E2D88DE}" dt="2025-01-20T05:50:08.198" v="5198" actId="12789"/>
          <ac:spMkLst>
            <pc:docMk/>
            <pc:sldMk cId="680217809" sldId="2132738029"/>
            <ac:spMk id="121" creationId="{D0EEAC3D-6D0B-4E3C-3334-ED26FDB0541F}"/>
          </ac:spMkLst>
        </pc:spChg>
        <pc:spChg chg="mod">
          <ac:chgData name="元崎 直美" userId="94a5ddba-def4-4e2a-b01c-b54bd41ed526" providerId="ADAL" clId="{B83416B5-6035-7B4F-9E55-1F4E2E2D88DE}" dt="2025-01-20T05:50:08.198" v="5198" actId="12789"/>
          <ac:spMkLst>
            <pc:docMk/>
            <pc:sldMk cId="680217809" sldId="2132738029"/>
            <ac:spMk id="122" creationId="{0C0D3576-12AD-9CEC-040B-708CD4DCD4ED}"/>
          </ac:spMkLst>
        </pc:spChg>
        <pc:spChg chg="del mod">
          <ac:chgData name="元崎 直美" userId="94a5ddba-def4-4e2a-b01c-b54bd41ed526" providerId="ADAL" clId="{B83416B5-6035-7B4F-9E55-1F4E2E2D88DE}" dt="2025-01-20T04:34:16.618" v="1708" actId="478"/>
          <ac:spMkLst>
            <pc:docMk/>
            <pc:sldMk cId="680217809" sldId="2132738029"/>
            <ac:spMk id="123" creationId="{5B9BB816-A8E0-D0ED-70F6-98F7D9F2EF76}"/>
          </ac:spMkLst>
        </pc:spChg>
        <pc:spChg chg="mod">
          <ac:chgData name="元崎 直美" userId="94a5ddba-def4-4e2a-b01c-b54bd41ed526" providerId="ADAL" clId="{B83416B5-6035-7B4F-9E55-1F4E2E2D88DE}" dt="2025-01-20T05:50:08.198" v="5198" actId="12789"/>
          <ac:spMkLst>
            <pc:docMk/>
            <pc:sldMk cId="680217809" sldId="2132738029"/>
            <ac:spMk id="124" creationId="{AEAA3519-9D54-F332-AAF7-641ED0929A7E}"/>
          </ac:spMkLst>
        </pc:spChg>
        <pc:spChg chg="mod topLvl">
          <ac:chgData name="元崎 直美" userId="94a5ddba-def4-4e2a-b01c-b54bd41ed526" providerId="ADAL" clId="{B83416B5-6035-7B4F-9E55-1F4E2E2D88DE}" dt="2025-01-20T05:50:08.198" v="5198" actId="12789"/>
          <ac:spMkLst>
            <pc:docMk/>
            <pc:sldMk cId="680217809" sldId="2132738029"/>
            <ac:spMk id="126" creationId="{10E73163-6945-4B2B-930B-0A1E37DBD44D}"/>
          </ac:spMkLst>
        </pc:spChg>
        <pc:spChg chg="mod topLvl">
          <ac:chgData name="元崎 直美" userId="94a5ddba-def4-4e2a-b01c-b54bd41ed526" providerId="ADAL" clId="{B83416B5-6035-7B4F-9E55-1F4E2E2D88DE}" dt="2025-01-20T05:50:08.198" v="5198" actId="12789"/>
          <ac:spMkLst>
            <pc:docMk/>
            <pc:sldMk cId="680217809" sldId="2132738029"/>
            <ac:spMk id="127" creationId="{9310C8B4-F7EA-FF8F-A957-8F14706B52D2}"/>
          </ac:spMkLst>
        </pc:spChg>
        <pc:spChg chg="mod topLvl">
          <ac:chgData name="元崎 直美" userId="94a5ddba-def4-4e2a-b01c-b54bd41ed526" providerId="ADAL" clId="{B83416B5-6035-7B4F-9E55-1F4E2E2D88DE}" dt="2025-01-20T05:50:08.198" v="5198" actId="12789"/>
          <ac:spMkLst>
            <pc:docMk/>
            <pc:sldMk cId="680217809" sldId="2132738029"/>
            <ac:spMk id="128" creationId="{815B0B2D-B0C9-8A1E-C2DF-E22DF93477EA}"/>
          </ac:spMkLst>
        </pc:spChg>
        <pc:spChg chg="mod topLvl">
          <ac:chgData name="元崎 直美" userId="94a5ddba-def4-4e2a-b01c-b54bd41ed526" providerId="ADAL" clId="{B83416B5-6035-7B4F-9E55-1F4E2E2D88DE}" dt="2025-01-20T05:50:08.198" v="5198" actId="12789"/>
          <ac:spMkLst>
            <pc:docMk/>
            <pc:sldMk cId="680217809" sldId="2132738029"/>
            <ac:spMk id="129" creationId="{721ACC7A-44A7-4002-6BC2-70F44BD4BC6D}"/>
          </ac:spMkLst>
        </pc:spChg>
        <pc:spChg chg="mod topLvl">
          <ac:chgData name="元崎 直美" userId="94a5ddba-def4-4e2a-b01c-b54bd41ed526" providerId="ADAL" clId="{B83416B5-6035-7B4F-9E55-1F4E2E2D88DE}" dt="2025-01-20T05:50:08.198" v="5198" actId="12789"/>
          <ac:spMkLst>
            <pc:docMk/>
            <pc:sldMk cId="680217809" sldId="2132738029"/>
            <ac:spMk id="130" creationId="{CCACEB17-FA92-1927-65A2-5997A1162C94}"/>
          </ac:spMkLst>
        </pc:spChg>
        <pc:spChg chg="mod topLvl">
          <ac:chgData name="元崎 直美" userId="94a5ddba-def4-4e2a-b01c-b54bd41ed526" providerId="ADAL" clId="{B83416B5-6035-7B4F-9E55-1F4E2E2D88DE}" dt="2025-01-20T05:50:08.198" v="5198" actId="12789"/>
          <ac:spMkLst>
            <pc:docMk/>
            <pc:sldMk cId="680217809" sldId="2132738029"/>
            <ac:spMk id="131" creationId="{12AFF32A-8987-A896-4493-F1AD15479A97}"/>
          </ac:spMkLst>
        </pc:spChg>
        <pc:spChg chg="add mod topLvl">
          <ac:chgData name="元崎 直美" userId="94a5ddba-def4-4e2a-b01c-b54bd41ed526" providerId="ADAL" clId="{B83416B5-6035-7B4F-9E55-1F4E2E2D88DE}" dt="2025-01-20T05:50:08.198" v="5198" actId="12789"/>
          <ac:spMkLst>
            <pc:docMk/>
            <pc:sldMk cId="680217809" sldId="2132738029"/>
            <ac:spMk id="132" creationId="{8B5AA977-6E69-B5EF-9263-4E25FD4FF2F3}"/>
          </ac:spMkLst>
        </pc:spChg>
        <pc:spChg chg="add mod topLvl">
          <ac:chgData name="元崎 直美" userId="94a5ddba-def4-4e2a-b01c-b54bd41ed526" providerId="ADAL" clId="{B83416B5-6035-7B4F-9E55-1F4E2E2D88DE}" dt="2025-01-20T05:50:08.198" v="5198" actId="12789"/>
          <ac:spMkLst>
            <pc:docMk/>
            <pc:sldMk cId="680217809" sldId="2132738029"/>
            <ac:spMk id="133" creationId="{44A080D9-8AC8-EA24-E484-B70936D813D4}"/>
          </ac:spMkLst>
        </pc:spChg>
        <pc:spChg chg="add mod topLvl">
          <ac:chgData name="元崎 直美" userId="94a5ddba-def4-4e2a-b01c-b54bd41ed526" providerId="ADAL" clId="{B83416B5-6035-7B4F-9E55-1F4E2E2D88DE}" dt="2025-01-20T05:50:08.198" v="5198" actId="12789"/>
          <ac:spMkLst>
            <pc:docMk/>
            <pc:sldMk cId="680217809" sldId="2132738029"/>
            <ac:spMk id="135" creationId="{B874BD79-EC3C-8A27-CA8E-7C4B423CD4B5}"/>
          </ac:spMkLst>
        </pc:spChg>
        <pc:spChg chg="add mod topLvl">
          <ac:chgData name="元崎 直美" userId="94a5ddba-def4-4e2a-b01c-b54bd41ed526" providerId="ADAL" clId="{B83416B5-6035-7B4F-9E55-1F4E2E2D88DE}" dt="2025-01-20T05:50:08.198" v="5198" actId="12789"/>
          <ac:spMkLst>
            <pc:docMk/>
            <pc:sldMk cId="680217809" sldId="2132738029"/>
            <ac:spMk id="136" creationId="{FF72CDD2-0F09-E221-2D53-11340834938E}"/>
          </ac:spMkLst>
        </pc:spChg>
        <pc:spChg chg="add mod topLvl">
          <ac:chgData name="元崎 直美" userId="94a5ddba-def4-4e2a-b01c-b54bd41ed526" providerId="ADAL" clId="{B83416B5-6035-7B4F-9E55-1F4E2E2D88DE}" dt="2025-01-20T05:50:08.198" v="5198" actId="12789"/>
          <ac:spMkLst>
            <pc:docMk/>
            <pc:sldMk cId="680217809" sldId="2132738029"/>
            <ac:spMk id="137" creationId="{0DBC6430-6489-40CC-D3C6-BBF449EF0199}"/>
          </ac:spMkLst>
        </pc:spChg>
        <pc:spChg chg="add mod topLvl">
          <ac:chgData name="元崎 直美" userId="94a5ddba-def4-4e2a-b01c-b54bd41ed526" providerId="ADAL" clId="{B83416B5-6035-7B4F-9E55-1F4E2E2D88DE}" dt="2025-01-20T05:50:08.198" v="5198" actId="12789"/>
          <ac:spMkLst>
            <pc:docMk/>
            <pc:sldMk cId="680217809" sldId="2132738029"/>
            <ac:spMk id="138" creationId="{E4ADC38D-167A-A429-2FEE-F4753F896359}"/>
          </ac:spMkLst>
        </pc:spChg>
        <pc:spChg chg="add mod topLvl">
          <ac:chgData name="元崎 直美" userId="94a5ddba-def4-4e2a-b01c-b54bd41ed526" providerId="ADAL" clId="{B83416B5-6035-7B4F-9E55-1F4E2E2D88DE}" dt="2025-01-20T05:50:08.198" v="5198" actId="12789"/>
          <ac:spMkLst>
            <pc:docMk/>
            <pc:sldMk cId="680217809" sldId="2132738029"/>
            <ac:spMk id="139" creationId="{88114B5D-AD00-D49C-4F1C-EA2A7C39C9D3}"/>
          </ac:spMkLst>
        </pc:spChg>
        <pc:spChg chg="add mod topLvl">
          <ac:chgData name="元崎 直美" userId="94a5ddba-def4-4e2a-b01c-b54bd41ed526" providerId="ADAL" clId="{B83416B5-6035-7B4F-9E55-1F4E2E2D88DE}" dt="2025-01-20T05:50:08.198" v="5198" actId="12789"/>
          <ac:spMkLst>
            <pc:docMk/>
            <pc:sldMk cId="680217809" sldId="2132738029"/>
            <ac:spMk id="140" creationId="{F585B06A-B401-9802-61E4-891287030513}"/>
          </ac:spMkLst>
        </pc:spChg>
        <pc:spChg chg="add mod topLvl">
          <ac:chgData name="元崎 直美" userId="94a5ddba-def4-4e2a-b01c-b54bd41ed526" providerId="ADAL" clId="{B83416B5-6035-7B4F-9E55-1F4E2E2D88DE}" dt="2025-01-20T05:50:08.198" v="5198" actId="12789"/>
          <ac:spMkLst>
            <pc:docMk/>
            <pc:sldMk cId="680217809" sldId="2132738029"/>
            <ac:spMk id="141" creationId="{02E3AF49-676F-C621-5C83-471F078D4B88}"/>
          </ac:spMkLst>
        </pc:spChg>
        <pc:spChg chg="add mod">
          <ac:chgData name="元崎 直美" userId="94a5ddba-def4-4e2a-b01c-b54bd41ed526" providerId="ADAL" clId="{B83416B5-6035-7B4F-9E55-1F4E2E2D88DE}" dt="2025-01-20T12:10:29.687" v="5236"/>
          <ac:spMkLst>
            <pc:docMk/>
            <pc:sldMk cId="680217809" sldId="2132738029"/>
            <ac:spMk id="146" creationId="{B50667B9-AA5D-9096-C58A-17C1F4E8370C}"/>
          </ac:spMkLst>
        </pc:spChg>
        <pc:grpChg chg="add mod">
          <ac:chgData name="元崎 直美" userId="94a5ddba-def4-4e2a-b01c-b54bd41ed526" providerId="ADAL" clId="{B83416B5-6035-7B4F-9E55-1F4E2E2D88DE}" dt="2025-01-20T05:49:48.582" v="5192" actId="1076"/>
          <ac:grpSpMkLst>
            <pc:docMk/>
            <pc:sldMk cId="680217809" sldId="2132738029"/>
            <ac:grpSpMk id="7" creationId="{DA45B236-B125-E36B-CCB3-74534C7702C1}"/>
          </ac:grpSpMkLst>
        </pc:grpChg>
        <pc:grpChg chg="add mod">
          <ac:chgData name="元崎 直美" userId="94a5ddba-def4-4e2a-b01c-b54bd41ed526" providerId="ADAL" clId="{B83416B5-6035-7B4F-9E55-1F4E2E2D88DE}" dt="2025-01-20T05:49:48.582" v="5192" actId="1076"/>
          <ac:grpSpMkLst>
            <pc:docMk/>
            <pc:sldMk cId="680217809" sldId="2132738029"/>
            <ac:grpSpMk id="80" creationId="{FE820163-0702-241D-13F4-6CA53EF72E6D}"/>
          </ac:grpSpMkLst>
        </pc:grpChg>
        <pc:grpChg chg="add mod topLvl">
          <ac:chgData name="元崎 直美" userId="94a5ddba-def4-4e2a-b01c-b54bd41ed526" providerId="ADAL" clId="{B83416B5-6035-7B4F-9E55-1F4E2E2D88DE}" dt="2025-01-20T05:50:08.198" v="5198" actId="12789"/>
          <ac:grpSpMkLst>
            <pc:docMk/>
            <pc:sldMk cId="680217809" sldId="2132738029"/>
            <ac:grpSpMk id="83" creationId="{022692E1-4513-E063-5FEF-DF2357E8D211}"/>
          </ac:grpSpMkLst>
        </pc:grpChg>
        <pc:grpChg chg="add del mod topLvl">
          <ac:chgData name="元崎 直美" userId="94a5ddba-def4-4e2a-b01c-b54bd41ed526" providerId="ADAL" clId="{B83416B5-6035-7B4F-9E55-1F4E2E2D88DE}" dt="2025-01-20T04:37:05.441" v="1758" actId="165"/>
          <ac:grpSpMkLst>
            <pc:docMk/>
            <pc:sldMk cId="680217809" sldId="2132738029"/>
            <ac:grpSpMk id="94" creationId="{F254877D-2402-CFD6-5E0D-BEFA0F6FCF98}"/>
          </ac:grpSpMkLst>
        </pc:grpChg>
        <pc:grpChg chg="add del mod">
          <ac:chgData name="元崎 直美" userId="94a5ddba-def4-4e2a-b01c-b54bd41ed526" providerId="ADAL" clId="{B83416B5-6035-7B4F-9E55-1F4E2E2D88DE}" dt="2025-01-18T06:07:51.444" v="679" actId="165"/>
          <ac:grpSpMkLst>
            <pc:docMk/>
            <pc:sldMk cId="680217809" sldId="2132738029"/>
            <ac:grpSpMk id="116" creationId="{64DFAA9D-70D8-DCA3-5E95-3909F651C213}"/>
          </ac:grpSpMkLst>
        </pc:grpChg>
        <pc:grpChg chg="add mod topLvl">
          <ac:chgData name="元崎 直美" userId="94a5ddba-def4-4e2a-b01c-b54bd41ed526" providerId="ADAL" clId="{B83416B5-6035-7B4F-9E55-1F4E2E2D88DE}" dt="2025-01-20T05:50:08.198" v="5198" actId="12789"/>
          <ac:grpSpMkLst>
            <pc:docMk/>
            <pc:sldMk cId="680217809" sldId="2132738029"/>
            <ac:grpSpMk id="118" creationId="{40037E08-9449-0150-AB0D-55CF8B4FE8C4}"/>
          </ac:grpSpMkLst>
        </pc:grpChg>
        <pc:grpChg chg="add del mod">
          <ac:chgData name="元崎 直美" userId="94a5ddba-def4-4e2a-b01c-b54bd41ed526" providerId="ADAL" clId="{B83416B5-6035-7B4F-9E55-1F4E2E2D88DE}" dt="2025-01-18T06:08:16.644" v="687" actId="165"/>
          <ac:grpSpMkLst>
            <pc:docMk/>
            <pc:sldMk cId="680217809" sldId="2132738029"/>
            <ac:grpSpMk id="118" creationId="{B821C192-9112-211F-7679-C53FDE3AC619}"/>
          </ac:grpSpMkLst>
        </pc:grpChg>
        <pc:grpChg chg="add del mod">
          <ac:chgData name="元崎 直美" userId="94a5ddba-def4-4e2a-b01c-b54bd41ed526" providerId="ADAL" clId="{B83416B5-6035-7B4F-9E55-1F4E2E2D88DE}" dt="2025-01-20T04:37:03.224" v="1757" actId="165"/>
          <ac:grpSpMkLst>
            <pc:docMk/>
            <pc:sldMk cId="680217809" sldId="2132738029"/>
            <ac:grpSpMk id="119" creationId="{843C4926-593A-62EE-1608-11853F7376E6}"/>
          </ac:grpSpMkLst>
        </pc:grpChg>
        <pc:grpChg chg="add mod topLvl">
          <ac:chgData name="元崎 直美" userId="94a5ddba-def4-4e2a-b01c-b54bd41ed526" providerId="ADAL" clId="{B83416B5-6035-7B4F-9E55-1F4E2E2D88DE}" dt="2025-01-20T05:50:08.198" v="5198" actId="12789"/>
          <ac:grpSpMkLst>
            <pc:docMk/>
            <pc:sldMk cId="680217809" sldId="2132738029"/>
            <ac:grpSpMk id="120" creationId="{C3706171-13AD-8197-8597-4A82DBECB87A}"/>
          </ac:grpSpMkLst>
        </pc:grpChg>
        <pc:grpChg chg="add del mod">
          <ac:chgData name="元崎 直美" userId="94a5ddba-def4-4e2a-b01c-b54bd41ed526" providerId="ADAL" clId="{B83416B5-6035-7B4F-9E55-1F4E2E2D88DE}" dt="2025-01-20T04:34:38.170" v="1713" actId="165"/>
          <ac:grpSpMkLst>
            <pc:docMk/>
            <pc:sldMk cId="680217809" sldId="2132738029"/>
            <ac:grpSpMk id="125" creationId="{8CF48DE7-F4FC-7D58-B748-FCAD19BFCCF8}"/>
          </ac:grpSpMkLst>
        </pc:grpChg>
        <pc:grpChg chg="add del mod">
          <ac:chgData name="元崎 直美" userId="94a5ddba-def4-4e2a-b01c-b54bd41ed526" providerId="ADAL" clId="{B83416B5-6035-7B4F-9E55-1F4E2E2D88DE}" dt="2025-01-20T04:35:55.003" v="1740" actId="165"/>
          <ac:grpSpMkLst>
            <pc:docMk/>
            <pc:sldMk cId="680217809" sldId="2132738029"/>
            <ac:grpSpMk id="134" creationId="{3A0757D5-A1E8-2A27-FAA7-499173D5F8B9}"/>
          </ac:grpSpMkLst>
        </pc:grpChg>
        <pc:grpChg chg="add del mod">
          <ac:chgData name="元崎 直美" userId="94a5ddba-def4-4e2a-b01c-b54bd41ed526" providerId="ADAL" clId="{B83416B5-6035-7B4F-9E55-1F4E2E2D88DE}" dt="2025-01-20T05:49:46.635" v="5190" actId="165"/>
          <ac:grpSpMkLst>
            <pc:docMk/>
            <pc:sldMk cId="680217809" sldId="2132738029"/>
            <ac:grpSpMk id="142" creationId="{49BED922-A381-6D6A-D559-48C3D89ED810}"/>
          </ac:grpSpMkLst>
        </pc:grpChg>
        <pc:grpChg chg="add mod">
          <ac:chgData name="元崎 直美" userId="94a5ddba-def4-4e2a-b01c-b54bd41ed526" providerId="ADAL" clId="{B83416B5-6035-7B4F-9E55-1F4E2E2D88DE}" dt="2025-01-20T05:50:08.198" v="5198" actId="12789"/>
          <ac:grpSpMkLst>
            <pc:docMk/>
            <pc:sldMk cId="680217809" sldId="2132738029"/>
            <ac:grpSpMk id="143" creationId="{6CA3DF77-0C27-123D-616A-E30EFFEDB8B2}"/>
          </ac:grpSpMkLst>
        </pc:grpChg>
        <pc:grpChg chg="add mod">
          <ac:chgData name="元崎 直美" userId="94a5ddba-def4-4e2a-b01c-b54bd41ed526" providerId="ADAL" clId="{B83416B5-6035-7B4F-9E55-1F4E2E2D88DE}" dt="2025-01-20T05:50:08.198" v="5198" actId="12789"/>
          <ac:grpSpMkLst>
            <pc:docMk/>
            <pc:sldMk cId="680217809" sldId="2132738029"/>
            <ac:grpSpMk id="144" creationId="{C4B4B5EC-056F-E70C-DAD0-D7D70B5D6CE4}"/>
          </ac:grpSpMkLst>
        </pc:grpChg>
        <pc:grpChg chg="add mod">
          <ac:chgData name="元崎 直美" userId="94a5ddba-def4-4e2a-b01c-b54bd41ed526" providerId="ADAL" clId="{B83416B5-6035-7B4F-9E55-1F4E2E2D88DE}" dt="2025-01-20T05:50:08.198" v="5198" actId="12789"/>
          <ac:grpSpMkLst>
            <pc:docMk/>
            <pc:sldMk cId="680217809" sldId="2132738029"/>
            <ac:grpSpMk id="145" creationId="{DEB9139A-AAF0-6A25-6373-62B39793CEB9}"/>
          </ac:grpSpMkLst>
        </pc:grpChg>
      </pc:sldChg>
      <pc:sldChg chg="addSp modSp add mod modShow">
        <pc:chgData name="元崎 直美" userId="94a5ddba-def4-4e2a-b01c-b54bd41ed526" providerId="ADAL" clId="{B83416B5-6035-7B4F-9E55-1F4E2E2D88DE}" dt="2025-01-20T12:14:49.253" v="5440" actId="403"/>
        <pc:sldMkLst>
          <pc:docMk/>
          <pc:sldMk cId="3242766306" sldId="2132738030"/>
        </pc:sldMkLst>
        <pc:spChg chg="mod">
          <ac:chgData name="元崎 直美" userId="94a5ddba-def4-4e2a-b01c-b54bd41ed526" providerId="ADAL" clId="{B83416B5-6035-7B4F-9E55-1F4E2E2D88DE}" dt="2025-01-20T12:14:49.253" v="5440" actId="403"/>
          <ac:spMkLst>
            <pc:docMk/>
            <pc:sldMk cId="3242766306" sldId="2132738030"/>
            <ac:spMk id="3" creationId="{433F7D91-AB9D-A950-5E89-6CD50829BCD5}"/>
          </ac:spMkLst>
        </pc:spChg>
        <pc:spChg chg="add mod">
          <ac:chgData name="元崎 直美" userId="94a5ddba-def4-4e2a-b01c-b54bd41ed526" providerId="ADAL" clId="{B83416B5-6035-7B4F-9E55-1F4E2E2D88DE}" dt="2025-01-20T05:25:31.400" v="5018"/>
          <ac:spMkLst>
            <pc:docMk/>
            <pc:sldMk cId="3242766306" sldId="2132738030"/>
            <ac:spMk id="6" creationId="{4DAF9508-4344-A325-51F2-A0D42CCDD12C}"/>
          </ac:spMkLst>
        </pc:spChg>
      </pc:sldChg>
      <pc:sldChg chg="add">
        <pc:chgData name="元崎 直美" userId="94a5ddba-def4-4e2a-b01c-b54bd41ed526" providerId="ADAL" clId="{B83416B5-6035-7B4F-9E55-1F4E2E2D88DE}" dt="2025-01-20T04:41:02.370" v="1878"/>
        <pc:sldMkLst>
          <pc:docMk/>
          <pc:sldMk cId="2747255811" sldId="2132738031"/>
        </pc:sldMkLst>
      </pc:sldChg>
      <pc:sldChg chg="new del">
        <pc:chgData name="元崎 直美" userId="94a5ddba-def4-4e2a-b01c-b54bd41ed526" providerId="ADAL" clId="{B83416B5-6035-7B4F-9E55-1F4E2E2D88DE}" dt="2025-01-20T04:51:07.584" v="2664" actId="2696"/>
        <pc:sldMkLst>
          <pc:docMk/>
          <pc:sldMk cId="2213553217" sldId="2132738032"/>
        </pc:sldMkLst>
      </pc:sldChg>
      <pc:sldChg chg="addSp delSp modSp add mod">
        <pc:chgData name="元崎 直美" userId="94a5ddba-def4-4e2a-b01c-b54bd41ed526" providerId="ADAL" clId="{B83416B5-6035-7B4F-9E55-1F4E2E2D88DE}" dt="2025-01-24T01:59:29.342" v="5627"/>
        <pc:sldMkLst>
          <pc:docMk/>
          <pc:sldMk cId="3944722477" sldId="2132738033"/>
        </pc:sldMkLst>
        <pc:spChg chg="add mod topLvl">
          <ac:chgData name="元崎 直美" userId="94a5ddba-def4-4e2a-b01c-b54bd41ed526" providerId="ADAL" clId="{B83416B5-6035-7B4F-9E55-1F4E2E2D88DE}" dt="2025-01-20T05:18:07.542" v="4768" actId="12"/>
          <ac:spMkLst>
            <pc:docMk/>
            <pc:sldMk cId="3944722477" sldId="2132738033"/>
            <ac:spMk id="2" creationId="{B342AC62-5B97-E8A2-7F24-5392D8F11445}"/>
          </ac:spMkLst>
        </pc:spChg>
        <pc:spChg chg="mod">
          <ac:chgData name="元崎 直美" userId="94a5ddba-def4-4e2a-b01c-b54bd41ed526" providerId="ADAL" clId="{B83416B5-6035-7B4F-9E55-1F4E2E2D88DE}" dt="2025-01-20T12:16:11.696" v="5462" actId="20577"/>
          <ac:spMkLst>
            <pc:docMk/>
            <pc:sldMk cId="3944722477" sldId="2132738033"/>
            <ac:spMk id="3" creationId="{95BCC31B-734F-1A3F-CB34-25E202DD59E9}"/>
          </ac:spMkLst>
        </pc:spChg>
        <pc:spChg chg="add mod">
          <ac:chgData name="元崎 直美" userId="94a5ddba-def4-4e2a-b01c-b54bd41ed526" providerId="ADAL" clId="{B83416B5-6035-7B4F-9E55-1F4E2E2D88DE}" dt="2025-01-24T01:59:29.342" v="5627"/>
          <ac:spMkLst>
            <pc:docMk/>
            <pc:sldMk cId="3944722477" sldId="2132738033"/>
            <ac:spMk id="4" creationId="{18C36E9D-E6C8-CF0A-0874-4616189F85A5}"/>
          </ac:spMkLst>
        </pc:spChg>
        <pc:spChg chg="del">
          <ac:chgData name="元崎 直美" userId="94a5ddba-def4-4e2a-b01c-b54bd41ed526" providerId="ADAL" clId="{B83416B5-6035-7B4F-9E55-1F4E2E2D88DE}" dt="2025-01-20T05:03:11.886" v="3750" actId="478"/>
          <ac:spMkLst>
            <pc:docMk/>
            <pc:sldMk cId="3944722477" sldId="2132738033"/>
            <ac:spMk id="4" creationId="{F0C67F2E-7AB3-B039-319C-FF25D3DFC62D}"/>
          </ac:spMkLst>
        </pc:spChg>
        <pc:spChg chg="del">
          <ac:chgData name="元崎 直美" userId="94a5ddba-def4-4e2a-b01c-b54bd41ed526" providerId="ADAL" clId="{B83416B5-6035-7B4F-9E55-1F4E2E2D88DE}" dt="2025-01-20T04:52:12.067" v="2868" actId="478"/>
          <ac:spMkLst>
            <pc:docMk/>
            <pc:sldMk cId="3944722477" sldId="2132738033"/>
            <ac:spMk id="6" creationId="{C9330813-8A58-9502-3150-E658024B1243}"/>
          </ac:spMkLst>
        </pc:spChg>
        <pc:spChg chg="del">
          <ac:chgData name="元崎 直美" userId="94a5ddba-def4-4e2a-b01c-b54bd41ed526" providerId="ADAL" clId="{B83416B5-6035-7B4F-9E55-1F4E2E2D88DE}" dt="2025-01-20T04:52:15.059" v="2869" actId="478"/>
          <ac:spMkLst>
            <pc:docMk/>
            <pc:sldMk cId="3944722477" sldId="2132738033"/>
            <ac:spMk id="7" creationId="{2754279F-75FF-E015-054C-78BC2B4D5CD3}"/>
          </ac:spMkLst>
        </pc:spChg>
        <pc:spChg chg="del">
          <ac:chgData name="元崎 直美" userId="94a5ddba-def4-4e2a-b01c-b54bd41ed526" providerId="ADAL" clId="{B83416B5-6035-7B4F-9E55-1F4E2E2D88DE}" dt="2025-01-20T04:52:15.059" v="2869" actId="478"/>
          <ac:spMkLst>
            <pc:docMk/>
            <pc:sldMk cId="3944722477" sldId="2132738033"/>
            <ac:spMk id="11" creationId="{9BCF85CD-5EE3-7C5C-1A0D-376D3662A5BA}"/>
          </ac:spMkLst>
        </pc:spChg>
        <pc:spChg chg="del">
          <ac:chgData name="元崎 直美" userId="94a5ddba-def4-4e2a-b01c-b54bd41ed526" providerId="ADAL" clId="{B83416B5-6035-7B4F-9E55-1F4E2E2D88DE}" dt="2025-01-20T04:52:15.059" v="2869" actId="478"/>
          <ac:spMkLst>
            <pc:docMk/>
            <pc:sldMk cId="3944722477" sldId="2132738033"/>
            <ac:spMk id="12" creationId="{B543D758-325E-9DD5-CF5F-A0359BAED79A}"/>
          </ac:spMkLst>
        </pc:spChg>
        <pc:spChg chg="del">
          <ac:chgData name="元崎 直美" userId="94a5ddba-def4-4e2a-b01c-b54bd41ed526" providerId="ADAL" clId="{B83416B5-6035-7B4F-9E55-1F4E2E2D88DE}" dt="2025-01-20T05:03:11.886" v="3750" actId="478"/>
          <ac:spMkLst>
            <pc:docMk/>
            <pc:sldMk cId="3944722477" sldId="2132738033"/>
            <ac:spMk id="14" creationId="{34B4BEA1-7063-C8CF-E360-4D847160EDE4}"/>
          </ac:spMkLst>
        </pc:spChg>
        <pc:spChg chg="del">
          <ac:chgData name="元崎 直美" userId="94a5ddba-def4-4e2a-b01c-b54bd41ed526" providerId="ADAL" clId="{B83416B5-6035-7B4F-9E55-1F4E2E2D88DE}" dt="2025-01-20T05:03:11.886" v="3750" actId="478"/>
          <ac:spMkLst>
            <pc:docMk/>
            <pc:sldMk cId="3944722477" sldId="2132738033"/>
            <ac:spMk id="15" creationId="{5BD4AA52-2083-61FB-C165-E69F4727BFCB}"/>
          </ac:spMkLst>
        </pc:spChg>
        <pc:spChg chg="del">
          <ac:chgData name="元崎 直美" userId="94a5ddba-def4-4e2a-b01c-b54bd41ed526" providerId="ADAL" clId="{B83416B5-6035-7B4F-9E55-1F4E2E2D88DE}" dt="2025-01-20T05:03:11.886" v="3750" actId="478"/>
          <ac:spMkLst>
            <pc:docMk/>
            <pc:sldMk cId="3944722477" sldId="2132738033"/>
            <ac:spMk id="17" creationId="{76D5B907-6F99-C151-C18A-7246FC3780FB}"/>
          </ac:spMkLst>
        </pc:spChg>
        <pc:spChg chg="mod">
          <ac:chgData name="元崎 直美" userId="94a5ddba-def4-4e2a-b01c-b54bd41ed526" providerId="ADAL" clId="{B83416B5-6035-7B4F-9E55-1F4E2E2D88DE}" dt="2025-01-20T12:11:40.480" v="5293" actId="20577"/>
          <ac:spMkLst>
            <pc:docMk/>
            <pc:sldMk cId="3944722477" sldId="2132738033"/>
            <ac:spMk id="18" creationId="{BB71AA1F-4807-7C67-CDB8-9EE0461262C2}"/>
          </ac:spMkLst>
        </pc:spChg>
        <pc:spChg chg="del">
          <ac:chgData name="元崎 直美" userId="94a5ddba-def4-4e2a-b01c-b54bd41ed526" providerId="ADAL" clId="{B83416B5-6035-7B4F-9E55-1F4E2E2D88DE}" dt="2025-01-20T05:03:11.886" v="3750" actId="478"/>
          <ac:spMkLst>
            <pc:docMk/>
            <pc:sldMk cId="3944722477" sldId="2132738033"/>
            <ac:spMk id="19" creationId="{38FADACF-E141-B81C-2351-C673CD2AACA4}"/>
          </ac:spMkLst>
        </pc:spChg>
        <pc:spChg chg="del">
          <ac:chgData name="元崎 直美" userId="94a5ddba-def4-4e2a-b01c-b54bd41ed526" providerId="ADAL" clId="{B83416B5-6035-7B4F-9E55-1F4E2E2D88DE}" dt="2025-01-20T04:52:15.059" v="2869" actId="478"/>
          <ac:spMkLst>
            <pc:docMk/>
            <pc:sldMk cId="3944722477" sldId="2132738033"/>
            <ac:spMk id="20" creationId="{5C7B7986-0FC8-3147-0AEF-B058CA076683}"/>
          </ac:spMkLst>
        </pc:spChg>
        <pc:spChg chg="del">
          <ac:chgData name="元崎 直美" userId="94a5ddba-def4-4e2a-b01c-b54bd41ed526" providerId="ADAL" clId="{B83416B5-6035-7B4F-9E55-1F4E2E2D88DE}" dt="2025-01-20T05:03:11.886" v="3750" actId="478"/>
          <ac:spMkLst>
            <pc:docMk/>
            <pc:sldMk cId="3944722477" sldId="2132738033"/>
            <ac:spMk id="21" creationId="{6893D01C-20A5-0474-ED4A-AE0F23D50E8F}"/>
          </ac:spMkLst>
        </pc:spChg>
        <pc:spChg chg="add mod topLvl">
          <ac:chgData name="元崎 直美" userId="94a5ddba-def4-4e2a-b01c-b54bd41ed526" providerId="ADAL" clId="{B83416B5-6035-7B4F-9E55-1F4E2E2D88DE}" dt="2025-01-20T05:18:07.542" v="4768" actId="12"/>
          <ac:spMkLst>
            <pc:docMk/>
            <pc:sldMk cId="3944722477" sldId="2132738033"/>
            <ac:spMk id="33" creationId="{02035D07-B39A-9F0C-340F-161300A4D292}"/>
          </ac:spMkLst>
        </pc:spChg>
        <pc:spChg chg="add mod topLvl">
          <ac:chgData name="元崎 直美" userId="94a5ddba-def4-4e2a-b01c-b54bd41ed526" providerId="ADAL" clId="{B83416B5-6035-7B4F-9E55-1F4E2E2D88DE}" dt="2025-01-20T05:18:07.542" v="4768" actId="12"/>
          <ac:spMkLst>
            <pc:docMk/>
            <pc:sldMk cId="3944722477" sldId="2132738033"/>
            <ac:spMk id="34" creationId="{E1A7E506-0AFC-4379-5742-4EF48FC12976}"/>
          </ac:spMkLst>
        </pc:spChg>
        <pc:spChg chg="add mod topLvl">
          <ac:chgData name="元崎 直美" userId="94a5ddba-def4-4e2a-b01c-b54bd41ed526" providerId="ADAL" clId="{B83416B5-6035-7B4F-9E55-1F4E2E2D88DE}" dt="2025-01-20T05:18:07.542" v="4768" actId="12"/>
          <ac:spMkLst>
            <pc:docMk/>
            <pc:sldMk cId="3944722477" sldId="2132738033"/>
            <ac:spMk id="35" creationId="{AB9E76DD-122F-D32F-5DA1-00F5093EBB03}"/>
          </ac:spMkLst>
        </pc:spChg>
        <pc:spChg chg="add mod topLvl">
          <ac:chgData name="元崎 直美" userId="94a5ddba-def4-4e2a-b01c-b54bd41ed526" providerId="ADAL" clId="{B83416B5-6035-7B4F-9E55-1F4E2E2D88DE}" dt="2025-01-20T05:17:17.931" v="4741" actId="20577"/>
          <ac:spMkLst>
            <pc:docMk/>
            <pc:sldMk cId="3944722477" sldId="2132738033"/>
            <ac:spMk id="36" creationId="{44B551D9-7070-D162-9D6E-0AEF15847B46}"/>
          </ac:spMkLst>
        </pc:spChg>
        <pc:spChg chg="add mod topLvl">
          <ac:chgData name="元崎 直美" userId="94a5ddba-def4-4e2a-b01c-b54bd41ed526" providerId="ADAL" clId="{B83416B5-6035-7B4F-9E55-1F4E2E2D88DE}" dt="2025-01-20T05:17:15.926" v="4740" actId="20577"/>
          <ac:spMkLst>
            <pc:docMk/>
            <pc:sldMk cId="3944722477" sldId="2132738033"/>
            <ac:spMk id="37" creationId="{73FF00C5-BAA8-C4D3-87D8-13AACD7164A6}"/>
          </ac:spMkLst>
        </pc:spChg>
        <pc:spChg chg="add del mod">
          <ac:chgData name="元崎 直美" userId="94a5ddba-def4-4e2a-b01c-b54bd41ed526" providerId="ADAL" clId="{B83416B5-6035-7B4F-9E55-1F4E2E2D88DE}" dt="2025-01-20T04:59:56.675" v="3400" actId="478"/>
          <ac:spMkLst>
            <pc:docMk/>
            <pc:sldMk cId="3944722477" sldId="2132738033"/>
            <ac:spMk id="38" creationId="{F057A9CD-664E-4744-0963-0823FBFDABEA}"/>
          </ac:spMkLst>
        </pc:spChg>
        <pc:spChg chg="add del mod">
          <ac:chgData name="元崎 直美" userId="94a5ddba-def4-4e2a-b01c-b54bd41ed526" providerId="ADAL" clId="{B83416B5-6035-7B4F-9E55-1F4E2E2D88DE}" dt="2025-01-20T04:55:24.057" v="3133" actId="478"/>
          <ac:spMkLst>
            <pc:docMk/>
            <pc:sldMk cId="3944722477" sldId="2132738033"/>
            <ac:spMk id="39" creationId="{668F5AD3-E83A-7FA9-735A-0E75DD302581}"/>
          </ac:spMkLst>
        </pc:spChg>
        <pc:spChg chg="add del mod">
          <ac:chgData name="元崎 直美" userId="94a5ddba-def4-4e2a-b01c-b54bd41ed526" providerId="ADAL" clId="{B83416B5-6035-7B4F-9E55-1F4E2E2D88DE}" dt="2025-01-20T04:59:37.552" v="3381" actId="478"/>
          <ac:spMkLst>
            <pc:docMk/>
            <pc:sldMk cId="3944722477" sldId="2132738033"/>
            <ac:spMk id="40" creationId="{6561011A-24C0-A3FC-6D02-EA4F413C8052}"/>
          </ac:spMkLst>
        </pc:spChg>
        <pc:spChg chg="del mod topLvl">
          <ac:chgData name="元崎 直美" userId="94a5ddba-def4-4e2a-b01c-b54bd41ed526" providerId="ADAL" clId="{B83416B5-6035-7B4F-9E55-1F4E2E2D88DE}" dt="2025-01-20T05:10:39.299" v="4575" actId="478"/>
          <ac:spMkLst>
            <pc:docMk/>
            <pc:sldMk cId="3944722477" sldId="2132738033"/>
            <ac:spMk id="48" creationId="{E5E34AD3-B5B0-BBF2-28DE-DD073292A14F}"/>
          </ac:spMkLst>
        </pc:spChg>
        <pc:spChg chg="mod topLvl">
          <ac:chgData name="元崎 直美" userId="94a5ddba-def4-4e2a-b01c-b54bd41ed526" providerId="ADAL" clId="{B83416B5-6035-7B4F-9E55-1F4E2E2D88DE}" dt="2025-01-20T05:20:14.633" v="4853" actId="20577"/>
          <ac:spMkLst>
            <pc:docMk/>
            <pc:sldMk cId="3944722477" sldId="2132738033"/>
            <ac:spMk id="49" creationId="{9ED9E9F1-505C-90D0-4683-4680BFA0D4DF}"/>
          </ac:spMkLst>
        </pc:spChg>
        <pc:spChg chg="mod topLvl">
          <ac:chgData name="元崎 直美" userId="94a5ddba-def4-4e2a-b01c-b54bd41ed526" providerId="ADAL" clId="{B83416B5-6035-7B4F-9E55-1F4E2E2D88DE}" dt="2025-01-20T05:19:49.241" v="4814"/>
          <ac:spMkLst>
            <pc:docMk/>
            <pc:sldMk cId="3944722477" sldId="2132738033"/>
            <ac:spMk id="50" creationId="{51B3031E-70A1-60D2-2CBC-755F52770BEA}"/>
          </ac:spMkLst>
        </pc:spChg>
        <pc:spChg chg="mod topLvl">
          <ac:chgData name="元崎 直美" userId="94a5ddba-def4-4e2a-b01c-b54bd41ed526" providerId="ADAL" clId="{B83416B5-6035-7B4F-9E55-1F4E2E2D88DE}" dt="2025-01-20T05:19:46.137" v="4813" actId="20577"/>
          <ac:spMkLst>
            <pc:docMk/>
            <pc:sldMk cId="3944722477" sldId="2132738033"/>
            <ac:spMk id="51" creationId="{868B0B52-F066-DF9A-5315-739AD79AFE5C}"/>
          </ac:spMkLst>
        </pc:spChg>
        <pc:spChg chg="mod topLvl">
          <ac:chgData name="元崎 直美" userId="94a5ddba-def4-4e2a-b01c-b54bd41ed526" providerId="ADAL" clId="{B83416B5-6035-7B4F-9E55-1F4E2E2D88DE}" dt="2025-01-20T05:11:00.808" v="4583" actId="12"/>
          <ac:spMkLst>
            <pc:docMk/>
            <pc:sldMk cId="3944722477" sldId="2132738033"/>
            <ac:spMk id="53" creationId="{35918578-405B-90C4-15C6-57DC43B6B9CC}"/>
          </ac:spMkLst>
        </pc:spChg>
        <pc:spChg chg="mod topLvl">
          <ac:chgData name="元崎 直美" userId="94a5ddba-def4-4e2a-b01c-b54bd41ed526" providerId="ADAL" clId="{B83416B5-6035-7B4F-9E55-1F4E2E2D88DE}" dt="2025-01-20T05:11:00.808" v="4583" actId="12"/>
          <ac:spMkLst>
            <pc:docMk/>
            <pc:sldMk cId="3944722477" sldId="2132738033"/>
            <ac:spMk id="54" creationId="{E5314C9F-B0E8-81A0-FF21-FE285E37F71B}"/>
          </ac:spMkLst>
        </pc:spChg>
        <pc:spChg chg="mod topLvl">
          <ac:chgData name="元崎 直美" userId="94a5ddba-def4-4e2a-b01c-b54bd41ed526" providerId="ADAL" clId="{B83416B5-6035-7B4F-9E55-1F4E2E2D88DE}" dt="2025-01-20T05:11:00.808" v="4583" actId="12"/>
          <ac:spMkLst>
            <pc:docMk/>
            <pc:sldMk cId="3944722477" sldId="2132738033"/>
            <ac:spMk id="55" creationId="{90B231A9-35ED-F0D1-D31E-C99273D8305B}"/>
          </ac:spMkLst>
        </pc:spChg>
        <pc:spChg chg="mod topLvl">
          <ac:chgData name="元崎 直美" userId="94a5ddba-def4-4e2a-b01c-b54bd41ed526" providerId="ADAL" clId="{B83416B5-6035-7B4F-9E55-1F4E2E2D88DE}" dt="2025-01-20T05:11:00.808" v="4583" actId="12"/>
          <ac:spMkLst>
            <pc:docMk/>
            <pc:sldMk cId="3944722477" sldId="2132738033"/>
            <ac:spMk id="56" creationId="{86C98386-50AC-57D5-D98B-A2E0124A9516}"/>
          </ac:spMkLst>
        </pc:spChg>
        <pc:spChg chg="del mod topLvl">
          <ac:chgData name="元崎 直美" userId="94a5ddba-def4-4e2a-b01c-b54bd41ed526" providerId="ADAL" clId="{B83416B5-6035-7B4F-9E55-1F4E2E2D88DE}" dt="2025-01-20T05:06:12.447" v="4188" actId="478"/>
          <ac:spMkLst>
            <pc:docMk/>
            <pc:sldMk cId="3944722477" sldId="2132738033"/>
            <ac:spMk id="58" creationId="{60DE57E8-4EAE-4834-3D0F-E492E756BDBE}"/>
          </ac:spMkLst>
        </pc:spChg>
        <pc:spChg chg="del mod topLvl">
          <ac:chgData name="元崎 直美" userId="94a5ddba-def4-4e2a-b01c-b54bd41ed526" providerId="ADAL" clId="{B83416B5-6035-7B4F-9E55-1F4E2E2D88DE}" dt="2025-01-20T05:06:12.447" v="4188" actId="478"/>
          <ac:spMkLst>
            <pc:docMk/>
            <pc:sldMk cId="3944722477" sldId="2132738033"/>
            <ac:spMk id="59" creationId="{DAD1B0A8-A21D-6F59-D020-7DD6494AB75E}"/>
          </ac:spMkLst>
        </pc:spChg>
        <pc:spChg chg="del mod topLvl">
          <ac:chgData name="元崎 直美" userId="94a5ddba-def4-4e2a-b01c-b54bd41ed526" providerId="ADAL" clId="{B83416B5-6035-7B4F-9E55-1F4E2E2D88DE}" dt="2025-01-20T05:06:12.447" v="4188" actId="478"/>
          <ac:spMkLst>
            <pc:docMk/>
            <pc:sldMk cId="3944722477" sldId="2132738033"/>
            <ac:spMk id="60" creationId="{2423ACB5-5F58-C56D-AB20-1BAE92DE25B9}"/>
          </ac:spMkLst>
        </pc:spChg>
        <pc:spChg chg="del mod topLvl">
          <ac:chgData name="元崎 直美" userId="94a5ddba-def4-4e2a-b01c-b54bd41ed526" providerId="ADAL" clId="{B83416B5-6035-7B4F-9E55-1F4E2E2D88DE}" dt="2025-01-20T05:06:12.447" v="4188" actId="478"/>
          <ac:spMkLst>
            <pc:docMk/>
            <pc:sldMk cId="3944722477" sldId="2132738033"/>
            <ac:spMk id="61" creationId="{C4F75D77-76AE-9F9F-743F-B1D5AB76CA6A}"/>
          </ac:spMkLst>
        </pc:spChg>
        <pc:spChg chg="add del mod">
          <ac:chgData name="元崎 直美" userId="94a5ddba-def4-4e2a-b01c-b54bd41ed526" providerId="ADAL" clId="{B83416B5-6035-7B4F-9E55-1F4E2E2D88DE}" dt="2025-01-20T05:07:04.727" v="4256" actId="478"/>
          <ac:spMkLst>
            <pc:docMk/>
            <pc:sldMk cId="3944722477" sldId="2132738033"/>
            <ac:spMk id="64" creationId="{255F8A64-C7AB-402E-287A-35235E89B2D1}"/>
          </ac:spMkLst>
        </pc:spChg>
        <pc:spChg chg="add mod">
          <ac:chgData name="元崎 直美" userId="94a5ddba-def4-4e2a-b01c-b54bd41ed526" providerId="ADAL" clId="{B83416B5-6035-7B4F-9E55-1F4E2E2D88DE}" dt="2025-01-20T05:07:26.571" v="4273" actId="1076"/>
          <ac:spMkLst>
            <pc:docMk/>
            <pc:sldMk cId="3944722477" sldId="2132738033"/>
            <ac:spMk id="65" creationId="{C68ECF2D-BE36-2AF6-F2D5-9648C6B1B56C}"/>
          </ac:spMkLst>
        </pc:spChg>
        <pc:spChg chg="add mod">
          <ac:chgData name="元崎 直美" userId="94a5ddba-def4-4e2a-b01c-b54bd41ed526" providerId="ADAL" clId="{B83416B5-6035-7B4F-9E55-1F4E2E2D88DE}" dt="2025-01-20T05:07:31.926" v="4280" actId="20577"/>
          <ac:spMkLst>
            <pc:docMk/>
            <pc:sldMk cId="3944722477" sldId="2132738033"/>
            <ac:spMk id="66" creationId="{D9002D34-7478-6FA0-BBBF-8F83E636ECCF}"/>
          </ac:spMkLst>
        </pc:spChg>
        <pc:spChg chg="add mod">
          <ac:chgData name="元崎 直美" userId="94a5ddba-def4-4e2a-b01c-b54bd41ed526" providerId="ADAL" clId="{B83416B5-6035-7B4F-9E55-1F4E2E2D88DE}" dt="2025-01-20T05:09:42.836" v="4497" actId="20577"/>
          <ac:spMkLst>
            <pc:docMk/>
            <pc:sldMk cId="3944722477" sldId="2132738033"/>
            <ac:spMk id="67" creationId="{FEC8CBAB-3729-7A96-34D5-1766C8743D72}"/>
          </ac:spMkLst>
        </pc:spChg>
        <pc:spChg chg="add mod">
          <ac:chgData name="元崎 直美" userId="94a5ddba-def4-4e2a-b01c-b54bd41ed526" providerId="ADAL" clId="{B83416B5-6035-7B4F-9E55-1F4E2E2D88DE}" dt="2025-01-20T05:08:07.189" v="4382" actId="1076"/>
          <ac:spMkLst>
            <pc:docMk/>
            <pc:sldMk cId="3944722477" sldId="2132738033"/>
            <ac:spMk id="68" creationId="{9124277F-1D95-8572-BA18-307B0BE49B0B}"/>
          </ac:spMkLst>
        </pc:spChg>
        <pc:spChg chg="add del mod">
          <ac:chgData name="元崎 直美" userId="94a5ddba-def4-4e2a-b01c-b54bd41ed526" providerId="ADAL" clId="{B83416B5-6035-7B4F-9E55-1F4E2E2D88DE}" dt="2025-01-20T05:10:48.075" v="4580" actId="478"/>
          <ac:spMkLst>
            <pc:docMk/>
            <pc:sldMk cId="3944722477" sldId="2132738033"/>
            <ac:spMk id="69" creationId="{335274E4-7EED-01AB-9A77-4B82821AC5C3}"/>
          </ac:spMkLst>
        </pc:spChg>
        <pc:spChg chg="add del mod">
          <ac:chgData name="元崎 直美" userId="94a5ddba-def4-4e2a-b01c-b54bd41ed526" providerId="ADAL" clId="{B83416B5-6035-7B4F-9E55-1F4E2E2D88DE}" dt="2025-01-20T05:18:12.240" v="4769" actId="478"/>
          <ac:spMkLst>
            <pc:docMk/>
            <pc:sldMk cId="3944722477" sldId="2132738033"/>
            <ac:spMk id="70" creationId="{07A6F25A-A6AF-43FD-B761-9541DD94CB72}"/>
          </ac:spMkLst>
        </pc:spChg>
        <pc:grpChg chg="del">
          <ac:chgData name="元崎 直美" userId="94a5ddba-def4-4e2a-b01c-b54bd41ed526" providerId="ADAL" clId="{B83416B5-6035-7B4F-9E55-1F4E2E2D88DE}" dt="2025-01-20T04:52:15.059" v="2869" actId="478"/>
          <ac:grpSpMkLst>
            <pc:docMk/>
            <pc:sldMk cId="3944722477" sldId="2132738033"/>
            <ac:grpSpMk id="5" creationId="{A8AFADEC-163C-C9CC-FDB8-84D6A1A5380D}"/>
          </ac:grpSpMkLst>
        </pc:grpChg>
        <pc:grpChg chg="del">
          <ac:chgData name="元崎 直美" userId="94a5ddba-def4-4e2a-b01c-b54bd41ed526" providerId="ADAL" clId="{B83416B5-6035-7B4F-9E55-1F4E2E2D88DE}" dt="2025-01-20T05:03:11.886" v="3750" actId="478"/>
          <ac:grpSpMkLst>
            <pc:docMk/>
            <pc:sldMk cId="3944722477" sldId="2132738033"/>
            <ac:grpSpMk id="13" creationId="{23186118-3A2A-A7BE-449F-A0A18556F5EA}"/>
          </ac:grpSpMkLst>
        </pc:grpChg>
        <pc:grpChg chg="del">
          <ac:chgData name="元崎 直美" userId="94a5ddba-def4-4e2a-b01c-b54bd41ed526" providerId="ADAL" clId="{B83416B5-6035-7B4F-9E55-1F4E2E2D88DE}" dt="2025-01-20T04:52:15.059" v="2869" actId="478"/>
          <ac:grpSpMkLst>
            <pc:docMk/>
            <pc:sldMk cId="3944722477" sldId="2132738033"/>
            <ac:grpSpMk id="30" creationId="{2FA3D439-8AE1-7E59-EB0D-BD0790006885}"/>
          </ac:grpSpMkLst>
        </pc:grpChg>
        <pc:grpChg chg="del">
          <ac:chgData name="元崎 直美" userId="94a5ddba-def4-4e2a-b01c-b54bd41ed526" providerId="ADAL" clId="{B83416B5-6035-7B4F-9E55-1F4E2E2D88DE}" dt="2025-01-20T05:03:11.886" v="3750" actId="478"/>
          <ac:grpSpMkLst>
            <pc:docMk/>
            <pc:sldMk cId="3944722477" sldId="2132738033"/>
            <ac:grpSpMk id="31" creationId="{931C9D9B-5829-7A25-5F00-9F9C9E567DE9}"/>
          </ac:grpSpMkLst>
        </pc:grpChg>
        <pc:grpChg chg="add del mod topLvl">
          <ac:chgData name="元崎 直美" userId="94a5ddba-def4-4e2a-b01c-b54bd41ed526" providerId="ADAL" clId="{B83416B5-6035-7B4F-9E55-1F4E2E2D88DE}" dt="2025-01-20T05:00:21.041" v="3406" actId="165"/>
          <ac:grpSpMkLst>
            <pc:docMk/>
            <pc:sldMk cId="3944722477" sldId="2132738033"/>
            <ac:grpSpMk id="41" creationId="{796807AF-ED05-36F9-4114-3F66A2E47B9C}"/>
          </ac:grpSpMkLst>
        </pc:grpChg>
        <pc:grpChg chg="add del mod topLvl">
          <ac:chgData name="元崎 直美" userId="94a5ddba-def4-4e2a-b01c-b54bd41ed526" providerId="ADAL" clId="{B83416B5-6035-7B4F-9E55-1F4E2E2D88DE}" dt="2025-01-20T05:00:21.041" v="3406" actId="165"/>
          <ac:grpSpMkLst>
            <pc:docMk/>
            <pc:sldMk cId="3944722477" sldId="2132738033"/>
            <ac:grpSpMk id="42" creationId="{D0B970D8-0FC2-1AFA-0F21-7A0DDB0C6A7A}"/>
          </ac:grpSpMkLst>
        </pc:grpChg>
        <pc:grpChg chg="add del mod">
          <ac:chgData name="元崎 直美" userId="94a5ddba-def4-4e2a-b01c-b54bd41ed526" providerId="ADAL" clId="{B83416B5-6035-7B4F-9E55-1F4E2E2D88DE}" dt="2025-01-20T05:00:18.405" v="3405" actId="165"/>
          <ac:grpSpMkLst>
            <pc:docMk/>
            <pc:sldMk cId="3944722477" sldId="2132738033"/>
            <ac:grpSpMk id="43" creationId="{D4E1A525-2E61-F037-3613-5B0116BF9C45}"/>
          </ac:grpSpMkLst>
        </pc:grpChg>
        <pc:grpChg chg="add del mod">
          <ac:chgData name="元崎 直美" userId="94a5ddba-def4-4e2a-b01c-b54bd41ed526" providerId="ADAL" clId="{B83416B5-6035-7B4F-9E55-1F4E2E2D88DE}" dt="2025-01-20T05:02:06.866" v="3680" actId="165"/>
          <ac:grpSpMkLst>
            <pc:docMk/>
            <pc:sldMk cId="3944722477" sldId="2132738033"/>
            <ac:grpSpMk id="44" creationId="{E620F284-BD4D-D516-4BC6-A4A65E60B9F0}"/>
          </ac:grpSpMkLst>
        </pc:grpChg>
        <pc:grpChg chg="add topLvl">
          <ac:chgData name="元崎 直美" userId="94a5ddba-def4-4e2a-b01c-b54bd41ed526" providerId="ADAL" clId="{B83416B5-6035-7B4F-9E55-1F4E2E2D88DE}" dt="2025-01-20T05:06:08.700" v="4187" actId="165"/>
          <ac:grpSpMkLst>
            <pc:docMk/>
            <pc:sldMk cId="3944722477" sldId="2132738033"/>
            <ac:grpSpMk id="45" creationId="{B8322BB3-37B9-7E13-3B97-97883B7BAC46}"/>
          </ac:grpSpMkLst>
        </pc:grpChg>
        <pc:grpChg chg="add del mod">
          <ac:chgData name="元崎 直美" userId="94a5ddba-def4-4e2a-b01c-b54bd41ed526" providerId="ADAL" clId="{B83416B5-6035-7B4F-9E55-1F4E2E2D88DE}" dt="2025-01-20T05:03:23.452" v="3751" actId="165"/>
          <ac:grpSpMkLst>
            <pc:docMk/>
            <pc:sldMk cId="3944722477" sldId="2132738033"/>
            <ac:grpSpMk id="46" creationId="{7814DB33-7EC5-7F1A-FEE5-B445D7FA7439}"/>
          </ac:grpSpMkLst>
        </pc:grpChg>
        <pc:grpChg chg="add del mod">
          <ac:chgData name="元崎 直美" userId="94a5ddba-def4-4e2a-b01c-b54bd41ed526" providerId="ADAL" clId="{B83416B5-6035-7B4F-9E55-1F4E2E2D88DE}" dt="2025-01-20T05:03:40.639" v="3758" actId="165"/>
          <ac:grpSpMkLst>
            <pc:docMk/>
            <pc:sldMk cId="3944722477" sldId="2132738033"/>
            <ac:grpSpMk id="47" creationId="{E9E54390-65A0-C07A-1162-7731260071BE}"/>
          </ac:grpSpMkLst>
        </pc:grpChg>
        <pc:grpChg chg="add del mod">
          <ac:chgData name="元崎 直美" userId="94a5ddba-def4-4e2a-b01c-b54bd41ed526" providerId="ADAL" clId="{B83416B5-6035-7B4F-9E55-1F4E2E2D88DE}" dt="2025-01-20T05:03:40.639" v="3758" actId="165"/>
          <ac:grpSpMkLst>
            <pc:docMk/>
            <pc:sldMk cId="3944722477" sldId="2132738033"/>
            <ac:grpSpMk id="52" creationId="{0762C7E6-8A41-E0D1-B7C2-3E4E54BD9C53}"/>
          </ac:grpSpMkLst>
        </pc:grpChg>
        <pc:grpChg chg="add del mod">
          <ac:chgData name="元崎 直美" userId="94a5ddba-def4-4e2a-b01c-b54bd41ed526" providerId="ADAL" clId="{B83416B5-6035-7B4F-9E55-1F4E2E2D88DE}" dt="2025-01-20T05:03:40.639" v="3758" actId="165"/>
          <ac:grpSpMkLst>
            <pc:docMk/>
            <pc:sldMk cId="3944722477" sldId="2132738033"/>
            <ac:grpSpMk id="57" creationId="{F3FDEAE4-841E-1AA2-727F-C707E15B0FB6}"/>
          </ac:grpSpMkLst>
        </pc:grpChg>
        <pc:grpChg chg="add del mod">
          <ac:chgData name="元崎 直美" userId="94a5ddba-def4-4e2a-b01c-b54bd41ed526" providerId="ADAL" clId="{B83416B5-6035-7B4F-9E55-1F4E2E2D88DE}" dt="2025-01-20T05:06:08.700" v="4187" actId="165"/>
          <ac:grpSpMkLst>
            <pc:docMk/>
            <pc:sldMk cId="3944722477" sldId="2132738033"/>
            <ac:grpSpMk id="62" creationId="{5718F764-7065-6EEC-35CC-E95F57E9BFA7}"/>
          </ac:grpSpMkLst>
        </pc:grpChg>
        <pc:grpChg chg="add del mod">
          <ac:chgData name="元崎 直美" userId="94a5ddba-def4-4e2a-b01c-b54bd41ed526" providerId="ADAL" clId="{B83416B5-6035-7B4F-9E55-1F4E2E2D88DE}" dt="2025-01-20T05:06:46.500" v="4234" actId="165"/>
          <ac:grpSpMkLst>
            <pc:docMk/>
            <pc:sldMk cId="3944722477" sldId="2132738033"/>
            <ac:grpSpMk id="63" creationId="{9DE02601-98B1-CEF9-06D2-DAA15A24F821}"/>
          </ac:grpSpMkLst>
        </pc:grpChg>
      </pc:sldChg>
      <pc:sldChg chg="addSp delSp modSp add mod">
        <pc:chgData name="元崎 直美" userId="94a5ddba-def4-4e2a-b01c-b54bd41ed526" providerId="ADAL" clId="{B83416B5-6035-7B4F-9E55-1F4E2E2D88DE}" dt="2025-01-20T12:14:30.213" v="5438" actId="20577"/>
        <pc:sldMkLst>
          <pc:docMk/>
          <pc:sldMk cId="927739851" sldId="2132738034"/>
        </pc:sldMkLst>
        <pc:spChg chg="add mod">
          <ac:chgData name="元崎 直美" userId="94a5ddba-def4-4e2a-b01c-b54bd41ed526" providerId="ADAL" clId="{B83416B5-6035-7B4F-9E55-1F4E2E2D88DE}" dt="2025-01-20T05:24:46.482" v="5012" actId="1076"/>
          <ac:spMkLst>
            <pc:docMk/>
            <pc:sldMk cId="927739851" sldId="2132738034"/>
            <ac:spMk id="2" creationId="{6646A7F6-42C0-3110-98D2-88DA0CB806DD}"/>
          </ac:spMkLst>
        </pc:spChg>
        <pc:spChg chg="mod">
          <ac:chgData name="元崎 直美" userId="94a5ddba-def4-4e2a-b01c-b54bd41ed526" providerId="ADAL" clId="{B83416B5-6035-7B4F-9E55-1F4E2E2D88DE}" dt="2025-01-20T05:24:32.686" v="5010" actId="167"/>
          <ac:spMkLst>
            <pc:docMk/>
            <pc:sldMk cId="927739851" sldId="2132738034"/>
            <ac:spMk id="14" creationId="{A336CFB5-4FB8-794D-8DBB-2A89859EC761}"/>
          </ac:spMkLst>
        </pc:spChg>
        <pc:spChg chg="mod">
          <ac:chgData name="元崎 直美" userId="94a5ddba-def4-4e2a-b01c-b54bd41ed526" providerId="ADAL" clId="{B83416B5-6035-7B4F-9E55-1F4E2E2D88DE}" dt="2025-01-20T05:24:32.686" v="5010" actId="167"/>
          <ac:spMkLst>
            <pc:docMk/>
            <pc:sldMk cId="927739851" sldId="2132738034"/>
            <ac:spMk id="15" creationId="{33A5FF75-B98D-88AF-881B-95A3080F3047}"/>
          </ac:spMkLst>
        </pc:spChg>
        <pc:spChg chg="mod">
          <ac:chgData name="元崎 直美" userId="94a5ddba-def4-4e2a-b01c-b54bd41ed526" providerId="ADAL" clId="{B83416B5-6035-7B4F-9E55-1F4E2E2D88DE}" dt="2025-01-20T05:24:32.686" v="5010" actId="167"/>
          <ac:spMkLst>
            <pc:docMk/>
            <pc:sldMk cId="927739851" sldId="2132738034"/>
            <ac:spMk id="16" creationId="{57CEBACC-EB63-5A9F-71A2-2080F2B62CC8}"/>
          </ac:spMkLst>
        </pc:spChg>
        <pc:spChg chg="mod">
          <ac:chgData name="元崎 直美" userId="94a5ddba-def4-4e2a-b01c-b54bd41ed526" providerId="ADAL" clId="{B83416B5-6035-7B4F-9E55-1F4E2E2D88DE}" dt="2025-01-20T12:14:30.213" v="5438" actId="20577"/>
          <ac:spMkLst>
            <pc:docMk/>
            <pc:sldMk cId="927739851" sldId="2132738034"/>
            <ac:spMk id="18" creationId="{BB71AA1F-4807-7C67-CDB8-9EE0461262C2}"/>
          </ac:spMkLst>
        </pc:spChg>
        <pc:spChg chg="mod">
          <ac:chgData name="元崎 直美" userId="94a5ddba-def4-4e2a-b01c-b54bd41ed526" providerId="ADAL" clId="{B83416B5-6035-7B4F-9E55-1F4E2E2D88DE}" dt="2025-01-20T05:25:00.447" v="5016" actId="167"/>
          <ac:spMkLst>
            <pc:docMk/>
            <pc:sldMk cId="927739851" sldId="2132738034"/>
            <ac:spMk id="22" creationId="{BBB53E31-A5F8-162E-1FDA-F6240ABD1C8C}"/>
          </ac:spMkLst>
        </pc:spChg>
        <pc:spChg chg="mod">
          <ac:chgData name="元崎 直美" userId="94a5ddba-def4-4e2a-b01c-b54bd41ed526" providerId="ADAL" clId="{B83416B5-6035-7B4F-9E55-1F4E2E2D88DE}" dt="2025-01-20T05:24:54.817" v="5014" actId="14100"/>
          <ac:spMkLst>
            <pc:docMk/>
            <pc:sldMk cId="927739851" sldId="2132738034"/>
            <ac:spMk id="55" creationId="{076FB659-7B9B-8242-10CB-25E90D2607E1}"/>
          </ac:spMkLst>
        </pc:spChg>
        <pc:spChg chg="mod">
          <ac:chgData name="元崎 直美" userId="94a5ddba-def4-4e2a-b01c-b54bd41ed526" providerId="ADAL" clId="{B83416B5-6035-7B4F-9E55-1F4E2E2D88DE}" dt="2025-01-20T05:24:58.594" v="5015" actId="14100"/>
          <ac:spMkLst>
            <pc:docMk/>
            <pc:sldMk cId="927739851" sldId="2132738034"/>
            <ac:spMk id="56" creationId="{56A49897-C51F-26EC-40DE-E1339EDD3ADE}"/>
          </ac:spMkLst>
        </pc:spChg>
        <pc:spChg chg="del mod">
          <ac:chgData name="元崎 直美" userId="94a5ddba-def4-4e2a-b01c-b54bd41ed526" providerId="ADAL" clId="{B83416B5-6035-7B4F-9E55-1F4E2E2D88DE}" dt="2025-01-20T05:24:19.202" v="5007" actId="478"/>
          <ac:spMkLst>
            <pc:docMk/>
            <pc:sldMk cId="927739851" sldId="2132738034"/>
            <ac:spMk id="57" creationId="{E5392D42-CADA-1E8A-6DA2-F584F8099EEC}"/>
          </ac:spMkLst>
        </pc:spChg>
      </pc:sldChg>
      <pc:sldChg chg="addSp modSp add del mod">
        <pc:chgData name="元崎 直美" userId="94a5ddba-def4-4e2a-b01c-b54bd41ed526" providerId="ADAL" clId="{B83416B5-6035-7B4F-9E55-1F4E2E2D88DE}" dt="2025-01-20T05:23:51.801" v="5000" actId="2696"/>
        <pc:sldMkLst>
          <pc:docMk/>
          <pc:sldMk cId="3237300840" sldId="2132738034"/>
        </pc:sldMkLst>
        <pc:spChg chg="add mod">
          <ac:chgData name="元崎 直美" userId="94a5ddba-def4-4e2a-b01c-b54bd41ed526" providerId="ADAL" clId="{B83416B5-6035-7B4F-9E55-1F4E2E2D88DE}" dt="2025-01-20T05:21:53.647" v="4957" actId="2085"/>
          <ac:spMkLst>
            <pc:docMk/>
            <pc:sldMk cId="3237300840" sldId="2132738034"/>
            <ac:spMk id="2" creationId="{3F7C3746-8536-B33A-E308-2D5B5AE0774F}"/>
          </ac:spMkLst>
        </pc:spChg>
        <pc:spChg chg="add mod">
          <ac:chgData name="元崎 直美" userId="94a5ddba-def4-4e2a-b01c-b54bd41ed526" providerId="ADAL" clId="{B83416B5-6035-7B4F-9E55-1F4E2E2D88DE}" dt="2025-01-20T05:22:03.070" v="4961" actId="14100"/>
          <ac:spMkLst>
            <pc:docMk/>
            <pc:sldMk cId="3237300840" sldId="2132738034"/>
            <ac:spMk id="30" creationId="{73063F51-BB67-F1C6-6FF5-4BB1213D08CB}"/>
          </ac:spMkLst>
        </pc:spChg>
        <pc:spChg chg="add mod">
          <ac:chgData name="元崎 直美" userId="94a5ddba-def4-4e2a-b01c-b54bd41ed526" providerId="ADAL" clId="{B83416B5-6035-7B4F-9E55-1F4E2E2D88DE}" dt="2025-01-20T05:22:13.309" v="4964" actId="14100"/>
          <ac:spMkLst>
            <pc:docMk/>
            <pc:sldMk cId="3237300840" sldId="2132738034"/>
            <ac:spMk id="31" creationId="{52F3F089-0D4F-C542-E134-D72BFFD12924}"/>
          </ac:spMkLst>
        </pc:spChg>
      </pc:sldChg>
      <pc:sldMasterChg chg="del delSldLayout">
        <pc:chgData name="元崎 直美" userId="94a5ddba-def4-4e2a-b01c-b54bd41ed526" providerId="ADAL" clId="{B83416B5-6035-7B4F-9E55-1F4E2E2D88DE}" dt="2025-01-24T01:59:42.167" v="5646" actId="2696"/>
        <pc:sldMasterMkLst>
          <pc:docMk/>
          <pc:sldMasterMk cId="1799378257" sldId="2147483672"/>
        </pc:sldMasterMkLst>
        <pc:sldLayoutChg chg="del">
          <pc:chgData name="元崎 直美" userId="94a5ddba-def4-4e2a-b01c-b54bd41ed526" providerId="ADAL" clId="{B83416B5-6035-7B4F-9E55-1F4E2E2D88DE}" dt="2025-01-24T01:59:42.118" v="5639" actId="2696"/>
          <pc:sldLayoutMkLst>
            <pc:docMk/>
            <pc:sldMasterMk cId="1799378257" sldId="2147483672"/>
            <pc:sldLayoutMk cId="0" sldId="2147483673"/>
          </pc:sldLayoutMkLst>
        </pc:sldLayoutChg>
        <pc:sldLayoutChg chg="del">
          <pc:chgData name="元崎 直美" userId="94a5ddba-def4-4e2a-b01c-b54bd41ed526" providerId="ADAL" clId="{B83416B5-6035-7B4F-9E55-1F4E2E2D88DE}" dt="2025-01-24T01:59:42.142" v="5643" actId="2696"/>
          <pc:sldLayoutMkLst>
            <pc:docMk/>
            <pc:sldMasterMk cId="1799378257" sldId="2147483672"/>
            <pc:sldLayoutMk cId="0" sldId="2147483675"/>
          </pc:sldLayoutMkLst>
        </pc:sldLayoutChg>
        <pc:sldLayoutChg chg="del">
          <pc:chgData name="元崎 直美" userId="94a5ddba-def4-4e2a-b01c-b54bd41ed526" providerId="ADAL" clId="{B83416B5-6035-7B4F-9E55-1F4E2E2D88DE}" dt="2025-01-24T01:59:42.119" v="5641" actId="2696"/>
          <pc:sldLayoutMkLst>
            <pc:docMk/>
            <pc:sldMasterMk cId="1799378257" sldId="2147483672"/>
            <pc:sldLayoutMk cId="0" sldId="2147483679"/>
          </pc:sldLayoutMkLst>
        </pc:sldLayoutChg>
        <pc:sldLayoutChg chg="del">
          <pc:chgData name="元崎 直美" userId="94a5ddba-def4-4e2a-b01c-b54bd41ed526" providerId="ADAL" clId="{B83416B5-6035-7B4F-9E55-1F4E2E2D88DE}" dt="2025-01-24T01:59:42.142" v="5642" actId="2696"/>
          <pc:sldLayoutMkLst>
            <pc:docMk/>
            <pc:sldMasterMk cId="1799378257" sldId="2147483672"/>
            <pc:sldLayoutMk cId="2572122574" sldId="2147483685"/>
          </pc:sldLayoutMkLst>
        </pc:sldLayoutChg>
        <pc:sldLayoutChg chg="del">
          <pc:chgData name="元崎 直美" userId="94a5ddba-def4-4e2a-b01c-b54bd41ed526" providerId="ADAL" clId="{B83416B5-6035-7B4F-9E55-1F4E2E2D88DE}" dt="2025-01-24T01:59:42.118" v="5640" actId="2696"/>
          <pc:sldLayoutMkLst>
            <pc:docMk/>
            <pc:sldMasterMk cId="1799378257" sldId="2147483672"/>
            <pc:sldLayoutMk cId="3918290211" sldId="2147483727"/>
          </pc:sldLayoutMkLst>
        </pc:sldLayoutChg>
        <pc:sldLayoutChg chg="del">
          <pc:chgData name="元崎 直美" userId="94a5ddba-def4-4e2a-b01c-b54bd41ed526" providerId="ADAL" clId="{B83416B5-6035-7B4F-9E55-1F4E2E2D88DE}" dt="2025-01-24T01:59:42.143" v="5644" actId="2696"/>
          <pc:sldLayoutMkLst>
            <pc:docMk/>
            <pc:sldMasterMk cId="1799378257" sldId="2147483672"/>
            <pc:sldLayoutMk cId="594829289" sldId="2147483731"/>
          </pc:sldLayoutMkLst>
        </pc:sldLayoutChg>
        <pc:sldLayoutChg chg="del">
          <pc:chgData name="元崎 直美" userId="94a5ddba-def4-4e2a-b01c-b54bd41ed526" providerId="ADAL" clId="{B83416B5-6035-7B4F-9E55-1F4E2E2D88DE}" dt="2025-01-24T01:59:42.166" v="5645" actId="2696"/>
          <pc:sldLayoutMkLst>
            <pc:docMk/>
            <pc:sldMasterMk cId="1799378257" sldId="2147483672"/>
            <pc:sldLayoutMk cId="3949066432" sldId="2147483732"/>
          </pc:sldLayoutMkLst>
        </pc:sldLayoutChg>
      </pc:sldMasterChg>
      <pc:sldMasterChg chg="delSldLayout">
        <pc:chgData name="元崎 直美" userId="94a5ddba-def4-4e2a-b01c-b54bd41ed526" providerId="ADAL" clId="{B83416B5-6035-7B4F-9E55-1F4E2E2D88DE}" dt="2025-01-24T01:59:42.109" v="5633" actId="2696"/>
        <pc:sldMasterMkLst>
          <pc:docMk/>
          <pc:sldMasterMk cId="3538977978" sldId="2147483735"/>
        </pc:sldMasterMkLst>
        <pc:sldLayoutChg chg="del">
          <pc:chgData name="元崎 直美" userId="94a5ddba-def4-4e2a-b01c-b54bd41ed526" providerId="ADAL" clId="{B83416B5-6035-7B4F-9E55-1F4E2E2D88DE}" dt="2025-01-24T01:59:42.109" v="5633" actId="2696"/>
          <pc:sldLayoutMkLst>
            <pc:docMk/>
            <pc:sldMasterMk cId="3538977978" sldId="2147483735"/>
            <pc:sldLayoutMk cId="3507015014" sldId="2147483768"/>
          </pc:sldLayoutMkLst>
        </pc:sldLayoutChg>
      </pc:sldMasterChg>
    </pc:docChg>
  </pc:docChgLst>
  <pc:docChgLst>
    <pc:chgData name="長縄 一輝" userId="S::i.naganawa@regacy-innovation.com::6e752ca5-6cac-4d39-b3c0-119993377875" providerId="AD" clId="Web-{6ABE4C32-0FB0-9761-8672-992854437724}"/>
    <pc:docChg chg="modSld">
      <pc:chgData name="長縄 一輝" userId="S::i.naganawa@regacy-innovation.com::6e752ca5-6cac-4d39-b3c0-119993377875" providerId="AD" clId="Web-{6ABE4C32-0FB0-9761-8672-992854437724}" dt="2025-01-22T09:22:45.932" v="91" actId="20577"/>
      <pc:docMkLst>
        <pc:docMk/>
      </pc:docMkLst>
      <pc:sldChg chg="addSp delSp modSp">
        <pc:chgData name="長縄 一輝" userId="S::i.naganawa@regacy-innovation.com::6e752ca5-6cac-4d39-b3c0-119993377875" providerId="AD" clId="Web-{6ABE4C32-0FB0-9761-8672-992854437724}" dt="2025-01-22T09:22:45.932" v="91" actId="20577"/>
        <pc:sldMkLst>
          <pc:docMk/>
          <pc:sldMk cId="1140620551" sldId="2132737996"/>
        </pc:sldMkLst>
        <pc:spChg chg="add del mod">
          <ac:chgData name="長縄 一輝" userId="S::i.naganawa@regacy-innovation.com::6e752ca5-6cac-4d39-b3c0-119993377875" providerId="AD" clId="Web-{6ABE4C32-0FB0-9761-8672-992854437724}" dt="2025-01-22T09:22:45.932" v="91" actId="20577"/>
          <ac:spMkLst>
            <pc:docMk/>
            <pc:sldMk cId="1140620551" sldId="2132737996"/>
            <ac:spMk id="14" creationId="{85880E18-547A-1595-BC61-54FE7A9C7494}"/>
          </ac:spMkLst>
        </pc:spChg>
      </pc:sldChg>
      <pc:sldChg chg="modSp">
        <pc:chgData name="長縄 一輝" userId="S::i.naganawa@regacy-innovation.com::6e752ca5-6cac-4d39-b3c0-119993377875" providerId="AD" clId="Web-{6ABE4C32-0FB0-9761-8672-992854437724}" dt="2025-01-22T09:08:25.927" v="49" actId="14100"/>
        <pc:sldMkLst>
          <pc:docMk/>
          <pc:sldMk cId="2926963687" sldId="2132738026"/>
        </pc:sldMkLst>
        <pc:spChg chg="mod">
          <ac:chgData name="長縄 一輝" userId="S::i.naganawa@regacy-innovation.com::6e752ca5-6cac-4d39-b3c0-119993377875" providerId="AD" clId="Web-{6ABE4C32-0FB0-9761-8672-992854437724}" dt="2025-01-22T09:08:25.927" v="49" actId="14100"/>
          <ac:spMkLst>
            <pc:docMk/>
            <pc:sldMk cId="2926963687" sldId="2132738026"/>
            <ac:spMk id="64" creationId="{D59321D2-C70B-01CA-AE62-416F011BB303}"/>
          </ac:spMkLst>
        </pc:spChg>
      </pc:sldChg>
      <pc:sldChg chg="addSp modSp">
        <pc:chgData name="長縄 一輝" userId="S::i.naganawa@regacy-innovation.com::6e752ca5-6cac-4d39-b3c0-119993377875" providerId="AD" clId="Web-{6ABE4C32-0FB0-9761-8672-992854437724}" dt="2025-01-22T09:05:13.423" v="48" actId="20577"/>
        <pc:sldMkLst>
          <pc:docMk/>
          <pc:sldMk cId="680217809" sldId="2132738029"/>
        </pc:sldMkLst>
        <pc:spChg chg="mod">
          <ac:chgData name="長縄 一輝" userId="S::i.naganawa@regacy-innovation.com::6e752ca5-6cac-4d39-b3c0-119993377875" providerId="AD" clId="Web-{6ABE4C32-0FB0-9761-8672-992854437724}" dt="2025-01-22T09:01:52.277" v="29" actId="1076"/>
          <ac:spMkLst>
            <pc:docMk/>
            <pc:sldMk cId="680217809" sldId="2132738029"/>
            <ac:spMk id="91" creationId="{9409DA4E-3A4E-4CA7-05C9-625194999A90}"/>
          </ac:spMkLst>
        </pc:spChg>
        <pc:spChg chg="add mod">
          <ac:chgData name="長縄 一輝" userId="S::i.naganawa@regacy-innovation.com::6e752ca5-6cac-4d39-b3c0-119993377875" providerId="AD" clId="Web-{6ABE4C32-0FB0-9761-8672-992854437724}" dt="2025-01-22T09:05:13.423" v="48" actId="20577"/>
          <ac:spMkLst>
            <pc:docMk/>
            <pc:sldMk cId="680217809" sldId="2132738029"/>
            <ac:spMk id="94" creationId="{470F4F78-9DE9-1A98-03E2-9CE42D1E1D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3FBD95-988C-9CC0-8044-2373B1C8C8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BIZ UDPゴシック" panose="020B0400000000000000" pitchFamily="50" charset="-128"/>
              <a:ea typeface="BIZ UDPゴシック" panose="020B0400000000000000" pitchFamily="50" charset="-128"/>
            </a:endParaRPr>
          </a:p>
        </p:txBody>
      </p:sp>
      <p:sp>
        <p:nvSpPr>
          <p:cNvPr id="3" name="日付プレースホルダー 2">
            <a:extLst>
              <a:ext uri="{FF2B5EF4-FFF2-40B4-BE49-F238E27FC236}">
                <a16:creationId xmlns:a16="http://schemas.microsoft.com/office/drawing/2014/main" id="{77394DBE-5782-A8D4-82BE-8CAD9C7B97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26266B-500D-4C85-9FE1-30D18799FB9A}" type="datetimeFigureOut">
              <a:rPr kumimoji="1" lang="ja-JP" altLang="en-US" smtClean="0">
                <a:latin typeface="BIZ UDPゴシック" panose="020B0400000000000000" pitchFamily="50" charset="-128"/>
                <a:ea typeface="BIZ UDPゴシック" panose="020B0400000000000000" pitchFamily="50" charset="-128"/>
              </a:rPr>
              <a:t>2025/1/24</a:t>
            </a:fld>
            <a:endParaRPr kumimoji="1" lang="ja-JP" altLang="en-US">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69A33F70-44BF-16D8-8BD1-CA193ED9B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9ECD85CA-73E0-AFC9-D0F3-0735E949E6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739E6-3853-461A-8F93-323C2366B1D3}"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1478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4CDC7-BDA5-C24F-A309-CF696326A273}" type="datetimeFigureOut">
              <a:rPr kumimoji="1" lang="ja-JP" altLang="en-US" smtClean="0"/>
              <a:t>2025/1/24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231EC-9B47-FC41-A7B9-C6FD5E111738}" type="slidenum">
              <a:rPr kumimoji="1" lang="ja-JP" altLang="en-US" smtClean="0"/>
              <a:t>‹#›</a:t>
            </a:fld>
            <a:endParaRPr kumimoji="1" lang="ja-JP" altLang="en-US"/>
          </a:p>
        </p:txBody>
      </p:sp>
    </p:spTree>
    <p:extLst>
      <p:ext uri="{BB962C8B-B14F-4D97-AF65-F5344CB8AC3E}">
        <p14:creationId xmlns:p14="http://schemas.microsoft.com/office/powerpoint/2010/main" val="9474593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1231EC-9B47-FC41-A7B9-C6FD5E111738}" type="slidenum">
              <a:rPr kumimoji="1" lang="ja-JP" altLang="en-US" smtClean="0"/>
              <a:t>1</a:t>
            </a:fld>
            <a:endParaRPr kumimoji="1" lang="ja-JP" altLang="en-US"/>
          </a:p>
        </p:txBody>
      </p:sp>
    </p:spTree>
    <p:extLst>
      <p:ext uri="{BB962C8B-B14F-4D97-AF65-F5344CB8AC3E}">
        <p14:creationId xmlns:p14="http://schemas.microsoft.com/office/powerpoint/2010/main" val="2199921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1231EC-9B47-FC41-A7B9-C6FD5E111738}" type="slidenum">
              <a:rPr kumimoji="1" lang="ja-JP" altLang="en-US" smtClean="0"/>
              <a:t>7</a:t>
            </a:fld>
            <a:endParaRPr kumimoji="1" lang="ja-JP" altLang="en-US"/>
          </a:p>
        </p:txBody>
      </p:sp>
    </p:spTree>
    <p:extLst>
      <p:ext uri="{BB962C8B-B14F-4D97-AF65-F5344CB8AC3E}">
        <p14:creationId xmlns:p14="http://schemas.microsoft.com/office/powerpoint/2010/main" val="162708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31231EC-9B47-FC41-A7B9-C6FD5E111738}" type="slidenum">
              <a:rPr kumimoji="1" lang="ja-JP" altLang="en-US" smtClean="0"/>
              <a:t>8</a:t>
            </a:fld>
            <a:endParaRPr kumimoji="1" lang="ja-JP" altLang="en-US"/>
          </a:p>
        </p:txBody>
      </p:sp>
    </p:spTree>
    <p:extLst>
      <p:ext uri="{BB962C8B-B14F-4D97-AF65-F5344CB8AC3E}">
        <p14:creationId xmlns:p14="http://schemas.microsoft.com/office/powerpoint/2010/main" val="227044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085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D6A5761-46BF-0849-BF12-E890673FBA72}"/>
              </a:ext>
            </a:extLst>
          </p:cNvPr>
          <p:cNvSpPr>
            <a:spLocks noGrp="1"/>
          </p:cNvSpPr>
          <p:nvPr>
            <p:ph type="body" sz="half" idx="10" hasCustomPrompt="1"/>
          </p:nvPr>
        </p:nvSpPr>
        <p:spPr>
          <a:xfrm>
            <a:off x="719590" y="4433628"/>
            <a:ext cx="7803372" cy="253108"/>
          </a:xfrm>
          <a:prstGeom prst="rect">
            <a:avLst/>
          </a:prstGeom>
        </p:spPr>
        <p:txBody>
          <a:bodyPr>
            <a:noAutofit/>
          </a:bodyPr>
          <a:lstStyle>
            <a:lvl1pPr marL="0" indent="0">
              <a:lnSpc>
                <a:spcPts val="1200"/>
              </a:lnSpc>
              <a:buNone/>
              <a:defRPr sz="1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XX</a:t>
            </a:r>
            <a:r>
              <a:rPr lang="ja-JP" altLang="en-US"/>
              <a:t>年</a:t>
            </a:r>
            <a:r>
              <a:rPr lang="en-US" altLang="ja-JP"/>
              <a:t>XX</a:t>
            </a:r>
            <a:r>
              <a:rPr lang="ja-JP" altLang="en-US"/>
              <a:t>月</a:t>
            </a:r>
            <a:r>
              <a:rPr lang="en-US" altLang="ja-JP"/>
              <a:t>XX</a:t>
            </a:r>
            <a:r>
              <a:rPr lang="ja-JP" altLang="en-US"/>
              <a:t>日</a:t>
            </a:r>
          </a:p>
        </p:txBody>
      </p:sp>
      <p:sp>
        <p:nvSpPr>
          <p:cNvPr id="14" name="Subtitle 2">
            <a:extLst>
              <a:ext uri="{FF2B5EF4-FFF2-40B4-BE49-F238E27FC236}">
                <a16:creationId xmlns:a16="http://schemas.microsoft.com/office/drawing/2014/main" id="{BF2DBE8B-F0F9-2A48-BD13-080EEF285F4C}"/>
              </a:ext>
            </a:extLst>
          </p:cNvPr>
          <p:cNvSpPr>
            <a:spLocks noGrp="1"/>
          </p:cNvSpPr>
          <p:nvPr>
            <p:ph type="subTitle" idx="1" hasCustomPrompt="1"/>
          </p:nvPr>
        </p:nvSpPr>
        <p:spPr>
          <a:xfrm>
            <a:off x="726915" y="3775817"/>
            <a:ext cx="7803372" cy="365125"/>
          </a:xfrm>
        </p:spPr>
        <p:txBody>
          <a:bodyPr>
            <a:noAutofit/>
          </a:bodyPr>
          <a:lstStyle>
            <a:lvl1pPr marL="0" indent="0" algn="l">
              <a:buFontTx/>
              <a:buNone/>
              <a:defRPr sz="1800" b="1">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サブタイトル</a:t>
            </a:r>
            <a:endParaRPr lang="en-US" altLang="ja-JP"/>
          </a:p>
        </p:txBody>
      </p:sp>
      <p:sp>
        <p:nvSpPr>
          <p:cNvPr id="15" name="Title Placeholder 1">
            <a:extLst>
              <a:ext uri="{FF2B5EF4-FFF2-40B4-BE49-F238E27FC236}">
                <a16:creationId xmlns:a16="http://schemas.microsoft.com/office/drawing/2014/main" id="{A0892F18-3808-CE40-A3CB-5D0278FCD483}"/>
              </a:ext>
            </a:extLst>
          </p:cNvPr>
          <p:cNvSpPr>
            <a:spLocks noGrp="1"/>
          </p:cNvSpPr>
          <p:nvPr>
            <p:ph type="title" hasCustomPrompt="1"/>
          </p:nvPr>
        </p:nvSpPr>
        <p:spPr>
          <a:xfrm>
            <a:off x="716976" y="3115416"/>
            <a:ext cx="7813311" cy="660401"/>
          </a:xfrm>
          <a:prstGeom prst="rect">
            <a:avLst/>
          </a:prstGeom>
        </p:spPr>
        <p:txBody>
          <a:bodyPr vert="horz" lIns="91440" tIns="45720" rIns="91440" bIns="45720" rtlCol="0" anchor="ctr">
            <a:normAutofit/>
          </a:bodyPr>
          <a:lstStyle>
            <a:lvl1pPr>
              <a:defRPr sz="2400" b="1"/>
            </a:lvl1pPr>
          </a:lstStyle>
          <a:p>
            <a:r>
              <a:rPr lang="ja-JP" altLang="en-US"/>
              <a:t>メインタイトル</a:t>
            </a:r>
            <a:endParaRPr lang="en-US"/>
          </a:p>
        </p:txBody>
      </p:sp>
      <p:pic>
        <p:nvPicPr>
          <p:cNvPr id="5" name="図 4" descr="黒い背景に白い文字がある&#10;&#10;低い精度で自動的に生成された説明">
            <a:extLst>
              <a:ext uri="{FF2B5EF4-FFF2-40B4-BE49-F238E27FC236}">
                <a16:creationId xmlns:a16="http://schemas.microsoft.com/office/drawing/2014/main" id="{AA2D12B8-93C4-3F46-8475-E588DC55CC93}"/>
              </a:ext>
            </a:extLst>
          </p:cNvPr>
          <p:cNvPicPr>
            <a:picLocks noChangeAspect="1"/>
          </p:cNvPicPr>
          <p:nvPr userDrawn="1"/>
        </p:nvPicPr>
        <p:blipFill>
          <a:blip r:embed="rId2"/>
          <a:stretch>
            <a:fillRect/>
          </a:stretch>
        </p:blipFill>
        <p:spPr>
          <a:xfrm>
            <a:off x="6144710" y="-248999"/>
            <a:ext cx="2999290" cy="2999290"/>
          </a:xfrm>
          <a:prstGeom prst="rect">
            <a:avLst/>
          </a:prstGeom>
        </p:spPr>
      </p:pic>
    </p:spTree>
    <p:extLst>
      <p:ext uri="{BB962C8B-B14F-4D97-AF65-F5344CB8AC3E}">
        <p14:creationId xmlns:p14="http://schemas.microsoft.com/office/powerpoint/2010/main" val="4195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3" y="4968876"/>
            <a:ext cx="2984015" cy="173124"/>
          </a:xfrm>
          <a:prstGeom prst="rect">
            <a:avLst/>
          </a:prstGeom>
        </p:spPr>
        <p:txBody>
          <a:bodyPr wrap="square">
            <a:spAutoFit/>
          </a:bodyPr>
          <a:lstStyle/>
          <a:p>
            <a:pPr algn="r"/>
            <a:r>
              <a:rPr lang="ja-JP" altLang="en-US" sz="525">
                <a:ea typeface="BIZ UDPゴシック" panose="020B0400000000000000" pitchFamily="50" charset="-128"/>
              </a:rPr>
              <a:t>Copyright © Samurai Incubate.inc All rights reserved. </a:t>
            </a:r>
            <a:endParaRPr lang="ja-JP" altLang="en-US" sz="750">
              <a:ea typeface="BIZ UDPゴシック" panose="020B0400000000000000" pitchFamily="50" charset="-128"/>
            </a:endParaRPr>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19"/>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12" name="Subtitle 2">
            <a:extLst>
              <a:ext uri="{FF2B5EF4-FFF2-40B4-BE49-F238E27FC236}">
                <a16:creationId xmlns:a16="http://schemas.microsoft.com/office/drawing/2014/main" id="{63201B03-5D7B-D34A-BBDB-D7E05E141C8C}"/>
              </a:ext>
            </a:extLst>
          </p:cNvPr>
          <p:cNvSpPr>
            <a:spLocks noGrp="1"/>
          </p:cNvSpPr>
          <p:nvPr>
            <p:ph type="subTitle" idx="1" hasCustomPrompt="1"/>
          </p:nvPr>
        </p:nvSpPr>
        <p:spPr>
          <a:xfrm>
            <a:off x="276589" y="187152"/>
            <a:ext cx="8721361" cy="273844"/>
          </a:xfrm>
        </p:spPr>
        <p:txBody>
          <a:bodyPr>
            <a:noAutofit/>
          </a:bodyPr>
          <a:lstStyle>
            <a:lvl1pPr marL="0" indent="0" algn="l">
              <a:buNone/>
              <a:defRPr sz="1500">
                <a:latin typeface="BIZ UDPゴシック" panose="020B0400000000000000" pitchFamily="50" charset="-128"/>
                <a:ea typeface="BIZ UDPゴシック" panose="020B0400000000000000"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タイトルタイトルタイトル（センター揃えも</a:t>
            </a:r>
            <a:r>
              <a:rPr lang="en-US" altLang="ja-JP"/>
              <a:t>OK</a:t>
            </a:r>
            <a:r>
              <a:rPr lang="ja-JP" altLang="en-US"/>
              <a:t>）</a:t>
            </a:r>
            <a:endParaRPr lang="en-US" altLang="ja-JP"/>
          </a:p>
        </p:txBody>
      </p:sp>
      <p:sp>
        <p:nvSpPr>
          <p:cNvPr id="13" name="Text Placeholder 2">
            <a:extLst>
              <a:ext uri="{FF2B5EF4-FFF2-40B4-BE49-F238E27FC236}">
                <a16:creationId xmlns:a16="http://schemas.microsoft.com/office/drawing/2014/main" id="{61886E91-6EFD-E545-8417-CE6D054BF6AB}"/>
              </a:ext>
            </a:extLst>
          </p:cNvPr>
          <p:cNvSpPr>
            <a:spLocks noGrp="1"/>
          </p:cNvSpPr>
          <p:nvPr>
            <p:ph idx="13"/>
          </p:nvPr>
        </p:nvSpPr>
        <p:spPr>
          <a:xfrm>
            <a:off x="134176" y="537125"/>
            <a:ext cx="8864600" cy="439065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332911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66860D10-06E9-4423-BB33-CCBFAEA34134}"/>
              </a:ext>
            </a:extLst>
          </p:cNvPr>
          <p:cNvGraphicFramePr>
            <a:graphicFrameLocks noChangeAspect="1"/>
          </p:cNvGraphicFramePr>
          <p:nvPr userDrawn="1">
            <p:custDataLst>
              <p:tags r:id="rId1"/>
            </p:custDataLst>
          </p:nvPr>
        </p:nvGraphicFramePr>
        <p:xfrm>
          <a:off x="1467" y="1192"/>
          <a:ext cx="1465"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オブジェクト 3" hidden="1">
                        <a:extLst>
                          <a:ext uri="{FF2B5EF4-FFF2-40B4-BE49-F238E27FC236}">
                            <a16:creationId xmlns:a16="http://schemas.microsoft.com/office/drawing/2014/main" id="{66860D10-06E9-4423-BB33-CCBFAEA34134}"/>
                          </a:ext>
                        </a:extLst>
                      </p:cNvPr>
                      <p:cNvPicPr/>
                      <p:nvPr/>
                    </p:nvPicPr>
                    <p:blipFill>
                      <a:blip r:embed="rId4"/>
                      <a:stretch>
                        <a:fillRect/>
                      </a:stretch>
                    </p:blipFill>
                    <p:spPr>
                      <a:xfrm>
                        <a:off x="1467" y="1192"/>
                        <a:ext cx="1465" cy="1190"/>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6831943" y="4894009"/>
            <a:ext cx="2133600" cy="273844"/>
          </a:xfrm>
        </p:spPr>
        <p:txBody>
          <a:bodyPr/>
          <a:lstStyle>
            <a:lvl1pPr>
              <a:defRPr sz="1108">
                <a:latin typeface="HGSｺﾞｼｯｸM" panose="020B0600000000000000" pitchFamily="50" charset="-128"/>
                <a:ea typeface="HGSｺﾞｼｯｸM" panose="020B0600000000000000" pitchFamily="50" charset="-128"/>
              </a:defRPr>
            </a:lvl1pPr>
          </a:lstStyle>
          <a:p>
            <a:pPr>
              <a:defRPr/>
            </a:pPr>
            <a:fld id="{15F3BCB8-6AFF-4030-B0F6-2944F08F86BE}" type="slidenum">
              <a:rPr lang="ja-JP" altLang="en-US" smtClean="0"/>
              <a:pPr>
                <a:defRPr/>
              </a:pPr>
              <a:t>‹#›</a:t>
            </a:fld>
            <a:endParaRPr lang="ja-JP" altLang="en-US"/>
          </a:p>
        </p:txBody>
      </p:sp>
      <p:cxnSp>
        <p:nvCxnSpPr>
          <p:cNvPr id="7" name="直線コネクタ 6"/>
          <p:cNvCxnSpPr/>
          <p:nvPr userDrawn="1"/>
        </p:nvCxnSpPr>
        <p:spPr>
          <a:xfrm>
            <a:off x="232616" y="357504"/>
            <a:ext cx="8673231" cy="1191"/>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523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5" y="4968877"/>
            <a:ext cx="2984015" cy="152991"/>
          </a:xfrm>
          <a:prstGeom prst="rect">
            <a:avLst/>
          </a:prstGeom>
        </p:spPr>
        <p:txBody>
          <a:bodyPr wrap="square">
            <a:spAutoFit/>
          </a:bodyPr>
          <a:lstStyle/>
          <a:p>
            <a:pPr algn="r"/>
            <a:r>
              <a:rPr lang="ja-JP" altLang="en-US" sz="394">
                <a:ea typeface="BIZ UDPゴシック" panose="020B0400000000000000" pitchFamily="50" charset="-128"/>
              </a:rPr>
              <a:t>Copyright © All rights reserved. </a:t>
            </a:r>
            <a:endParaRPr lang="ja-JP" altLang="en-US" sz="563">
              <a:ea typeface="BIZ UDPゴシック" panose="020B0400000000000000" pitchFamily="50" charset="-128"/>
            </a:endParaRPr>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19"/>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12" name="Subtitle 2">
            <a:extLst>
              <a:ext uri="{FF2B5EF4-FFF2-40B4-BE49-F238E27FC236}">
                <a16:creationId xmlns:a16="http://schemas.microsoft.com/office/drawing/2014/main" id="{63201B03-5D7B-D34A-BBDB-D7E05E141C8C}"/>
              </a:ext>
            </a:extLst>
          </p:cNvPr>
          <p:cNvSpPr>
            <a:spLocks noGrp="1"/>
          </p:cNvSpPr>
          <p:nvPr>
            <p:ph type="subTitle" idx="1" hasCustomPrompt="1"/>
          </p:nvPr>
        </p:nvSpPr>
        <p:spPr>
          <a:xfrm>
            <a:off x="276591" y="152484"/>
            <a:ext cx="8721361" cy="273844"/>
          </a:xfrm>
        </p:spPr>
        <p:txBody>
          <a:bodyPr>
            <a:noAutofit/>
          </a:bodyPr>
          <a:lstStyle>
            <a:lvl1pPr marL="0" indent="0" algn="l">
              <a:buNone/>
              <a:defRPr sz="1125">
                <a:latin typeface="BIZ UDPゴシック" panose="020B0400000000000000" pitchFamily="50" charset="-128"/>
                <a:ea typeface="BIZ UDPゴシック" panose="020B0400000000000000" pitchFamily="50" charset="-128"/>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ja-JP" altLang="en-US"/>
              <a:t>タイトルタイトルタイトル（センター揃えも</a:t>
            </a:r>
            <a:r>
              <a:rPr lang="en-US" altLang="ja-JP"/>
              <a:t>OK</a:t>
            </a:r>
            <a:r>
              <a:rPr lang="ja-JP" altLang="en-US"/>
              <a:t>）</a:t>
            </a:r>
            <a:endParaRPr lang="en-US" altLang="ja-JP"/>
          </a:p>
        </p:txBody>
      </p:sp>
    </p:spTree>
    <p:extLst>
      <p:ext uri="{BB962C8B-B14F-4D97-AF65-F5344CB8AC3E}">
        <p14:creationId xmlns:p14="http://schemas.microsoft.com/office/powerpoint/2010/main" val="2700220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3679315245"/>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618234797"/>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127890659"/>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764354105"/>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800753287"/>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574219176"/>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2540847188"/>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D6A5761-46BF-0849-BF12-E890673FBA72}"/>
              </a:ext>
            </a:extLst>
          </p:cNvPr>
          <p:cNvSpPr>
            <a:spLocks noGrp="1"/>
          </p:cNvSpPr>
          <p:nvPr>
            <p:ph type="body" sz="half" idx="10" hasCustomPrompt="1"/>
          </p:nvPr>
        </p:nvSpPr>
        <p:spPr>
          <a:xfrm>
            <a:off x="719590" y="4433628"/>
            <a:ext cx="7803372" cy="253108"/>
          </a:xfrm>
          <a:prstGeom prst="rect">
            <a:avLst/>
          </a:prstGeom>
        </p:spPr>
        <p:txBody>
          <a:bodyPr>
            <a:noAutofit/>
          </a:bodyPr>
          <a:lstStyle>
            <a:lvl1pPr marL="0" indent="0">
              <a:lnSpc>
                <a:spcPts val="1200"/>
              </a:lnSpc>
              <a:buNone/>
              <a:defRPr sz="1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XX</a:t>
            </a:r>
            <a:r>
              <a:rPr lang="ja-JP" altLang="en-US"/>
              <a:t>年</a:t>
            </a:r>
            <a:r>
              <a:rPr lang="en-US" altLang="ja-JP"/>
              <a:t>XX</a:t>
            </a:r>
            <a:r>
              <a:rPr lang="ja-JP" altLang="en-US"/>
              <a:t>月</a:t>
            </a:r>
            <a:r>
              <a:rPr lang="en-US" altLang="ja-JP"/>
              <a:t>XX</a:t>
            </a:r>
            <a:r>
              <a:rPr lang="ja-JP" altLang="en-US"/>
              <a:t>日</a:t>
            </a:r>
          </a:p>
        </p:txBody>
      </p:sp>
      <p:sp>
        <p:nvSpPr>
          <p:cNvPr id="14" name="Subtitle 2">
            <a:extLst>
              <a:ext uri="{FF2B5EF4-FFF2-40B4-BE49-F238E27FC236}">
                <a16:creationId xmlns:a16="http://schemas.microsoft.com/office/drawing/2014/main" id="{BF2DBE8B-F0F9-2A48-BD13-080EEF285F4C}"/>
              </a:ext>
            </a:extLst>
          </p:cNvPr>
          <p:cNvSpPr>
            <a:spLocks noGrp="1"/>
          </p:cNvSpPr>
          <p:nvPr>
            <p:ph type="subTitle" idx="1" hasCustomPrompt="1"/>
          </p:nvPr>
        </p:nvSpPr>
        <p:spPr>
          <a:xfrm>
            <a:off x="726915" y="3775817"/>
            <a:ext cx="7803372" cy="365125"/>
          </a:xfrm>
        </p:spPr>
        <p:txBody>
          <a:bodyPr>
            <a:noAutofit/>
          </a:bodyPr>
          <a:lstStyle>
            <a:lvl1pPr marL="0" indent="0" algn="l">
              <a:buFontTx/>
              <a:buNone/>
              <a:defRPr sz="1800" b="1">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サブタイトル</a:t>
            </a:r>
            <a:endParaRPr lang="en-US" altLang="ja-JP"/>
          </a:p>
        </p:txBody>
      </p:sp>
      <p:sp>
        <p:nvSpPr>
          <p:cNvPr id="15" name="Title Placeholder 1">
            <a:extLst>
              <a:ext uri="{FF2B5EF4-FFF2-40B4-BE49-F238E27FC236}">
                <a16:creationId xmlns:a16="http://schemas.microsoft.com/office/drawing/2014/main" id="{A0892F18-3808-CE40-A3CB-5D0278FCD483}"/>
              </a:ext>
            </a:extLst>
          </p:cNvPr>
          <p:cNvSpPr>
            <a:spLocks noGrp="1"/>
          </p:cNvSpPr>
          <p:nvPr>
            <p:ph type="title" hasCustomPrompt="1"/>
          </p:nvPr>
        </p:nvSpPr>
        <p:spPr>
          <a:xfrm>
            <a:off x="716976" y="3115416"/>
            <a:ext cx="7813311" cy="660401"/>
          </a:xfrm>
          <a:prstGeom prst="rect">
            <a:avLst/>
          </a:prstGeom>
        </p:spPr>
        <p:txBody>
          <a:bodyPr vert="horz" lIns="91440" tIns="45720" rIns="91440" bIns="45720" rtlCol="0" anchor="ctr">
            <a:normAutofit/>
          </a:bodyPr>
          <a:lstStyle>
            <a:lvl1pPr>
              <a:defRPr sz="2400" b="1"/>
            </a:lvl1pPr>
          </a:lstStyle>
          <a:p>
            <a:r>
              <a:rPr lang="ja-JP" altLang="en-US"/>
              <a:t>メインタイトル</a:t>
            </a:r>
            <a:endParaRPr lang="en-US"/>
          </a:p>
        </p:txBody>
      </p:sp>
    </p:spTree>
    <p:extLst>
      <p:ext uri="{BB962C8B-B14F-4D97-AF65-F5344CB8AC3E}">
        <p14:creationId xmlns:p14="http://schemas.microsoft.com/office/powerpoint/2010/main" val="4131938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562084953"/>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592245605"/>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4034327540"/>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2457583597"/>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4258259509"/>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6" y="4968878"/>
            <a:ext cx="2984015" cy="158057"/>
          </a:xfrm>
          <a:prstGeom prst="rect">
            <a:avLst/>
          </a:prstGeom>
        </p:spPr>
        <p:txBody>
          <a:bodyPr wrap="square">
            <a:spAutoFit/>
          </a:bodyPr>
          <a:lstStyle/>
          <a:p>
            <a:pPr algn="r"/>
            <a:r>
              <a:rPr lang="ja-JP" altLang="en-US" sz="427"/>
              <a:t>Copyright ©</a:t>
            </a:r>
            <a:r>
              <a:rPr lang="en-US" altLang="ja-JP" sz="427" err="1"/>
              <a:t>ReGACY</a:t>
            </a:r>
            <a:r>
              <a:rPr lang="en-US" altLang="ja-JP" sz="427"/>
              <a:t> Innovation Group, I</a:t>
            </a:r>
            <a:r>
              <a:rPr lang="ja-JP" altLang="en-US" sz="427"/>
              <a:t>nc</a:t>
            </a:r>
            <a:r>
              <a:rPr lang="en-US" altLang="ja-JP" sz="427"/>
              <a:t>.</a:t>
            </a:r>
            <a:r>
              <a:rPr lang="ja-JP" altLang="en-US" sz="427"/>
              <a:t> All rights reserved. </a:t>
            </a:r>
            <a:endParaRPr lang="ja-JP" altLang="en-US" sz="611"/>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22"/>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5"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oAutofit/>
          </a:bodyPr>
          <a:lstStyle>
            <a:lvl1pPr marL="0" indent="0" algn="l">
              <a:buNone/>
              <a:defRPr sz="1463">
                <a:latin typeface="Hiragino Sans W4" panose="020B0400000000000000" pitchFamily="34" charset="-128"/>
                <a:ea typeface="Hiragino Sans W4" panose="020B0400000000000000" pitchFamily="34" charset="-128"/>
              </a:defRPr>
            </a:lvl1pPr>
            <a:lvl2pPr marL="278591" indent="0" algn="ctr">
              <a:buNone/>
              <a:defRPr sz="1219"/>
            </a:lvl2pPr>
            <a:lvl3pPr marL="557182" indent="0" algn="ctr">
              <a:buNone/>
              <a:defRPr sz="1098"/>
            </a:lvl3pPr>
            <a:lvl4pPr marL="835772" indent="0" algn="ctr">
              <a:buNone/>
              <a:defRPr sz="975"/>
            </a:lvl4pPr>
            <a:lvl5pPr marL="1114363" indent="0" algn="ctr">
              <a:buNone/>
              <a:defRPr sz="975"/>
            </a:lvl5pPr>
            <a:lvl6pPr marL="1392953" indent="0" algn="ctr">
              <a:buNone/>
              <a:defRPr sz="975"/>
            </a:lvl6pPr>
            <a:lvl7pPr marL="1671545" indent="0" algn="ctr">
              <a:buNone/>
              <a:defRPr sz="975"/>
            </a:lvl7pPr>
            <a:lvl8pPr marL="1950135" indent="0" algn="ctr">
              <a:buNone/>
              <a:defRPr sz="975"/>
            </a:lvl8pPr>
            <a:lvl9pPr marL="2228726" indent="0" algn="ctr">
              <a:buNone/>
              <a:defRPr sz="975"/>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2" y="4322440"/>
            <a:ext cx="1432273" cy="1432273"/>
          </a:xfrm>
          <a:prstGeom prst="rect">
            <a:avLst/>
          </a:prstGeom>
        </p:spPr>
      </p:pic>
    </p:spTree>
    <p:extLst>
      <p:ext uri="{BB962C8B-B14F-4D97-AF65-F5344CB8AC3E}">
        <p14:creationId xmlns:p14="http://schemas.microsoft.com/office/powerpoint/2010/main" val="1260480573"/>
      </p:ext>
    </p:extLst>
  </p:cSld>
  <p:clrMapOvr>
    <a:masterClrMapping/>
  </p:clrMapOvr>
  <p:extLst>
    <p:ext uri="{DCECCB84-F9BA-43D5-87BE-67443E8EF086}">
      <p15:sldGuideLst xmlns:p15="http://schemas.microsoft.com/office/powerpoint/2012/main">
        <p15:guide id="1" orient="horz" pos="2880">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1193A6-48FC-5443-B550-A9BE41364D40}"/>
              </a:ext>
            </a:extLst>
          </p:cNvPr>
          <p:cNvSpPr>
            <a:spLocks noGrp="1"/>
          </p:cNvSpPr>
          <p:nvPr>
            <p:ph type="ctrTitle" hasCustomPrompt="1"/>
          </p:nvPr>
        </p:nvSpPr>
        <p:spPr>
          <a:xfrm>
            <a:off x="662940" y="2137172"/>
            <a:ext cx="7772400" cy="495301"/>
          </a:xfrm>
        </p:spPr>
        <p:txBody>
          <a:bodyPr anchor="b">
            <a:noAutofit/>
          </a:bodyPr>
          <a:lstStyle>
            <a:lvl1pPr algn="l">
              <a:defRPr sz="2600" b="1">
                <a:latin typeface="BIZ UDPゴシック" panose="020B0400000000000000" pitchFamily="50" charset="-128"/>
                <a:ea typeface="BIZ UDPゴシック" panose="020B0400000000000000" pitchFamily="50" charset="-128"/>
              </a:defRPr>
            </a:lvl1pPr>
          </a:lstStyle>
          <a:p>
            <a:r>
              <a:rPr lang="ja-JP" altLang="en-US"/>
              <a:t>メインタイトル</a:t>
            </a:r>
            <a:endParaRPr lang="en-US"/>
          </a:p>
        </p:txBody>
      </p:sp>
      <p:sp>
        <p:nvSpPr>
          <p:cNvPr id="13" name="Subtitle 2">
            <a:extLst>
              <a:ext uri="{FF2B5EF4-FFF2-40B4-BE49-F238E27FC236}">
                <a16:creationId xmlns:a16="http://schemas.microsoft.com/office/drawing/2014/main" id="{9BA21043-BC32-1841-B048-41AC73643554}"/>
              </a:ext>
            </a:extLst>
          </p:cNvPr>
          <p:cNvSpPr>
            <a:spLocks noGrp="1"/>
          </p:cNvSpPr>
          <p:nvPr>
            <p:ph type="subTitle" idx="1" hasCustomPrompt="1"/>
          </p:nvPr>
        </p:nvSpPr>
        <p:spPr>
          <a:xfrm>
            <a:off x="659620" y="2667240"/>
            <a:ext cx="7772400" cy="273844"/>
          </a:xfrm>
        </p:spPr>
        <p:txBody>
          <a:bodyPr>
            <a:noAutofit/>
          </a:bodyPr>
          <a:lstStyle>
            <a:lvl1pPr marL="0" indent="0" algn="l">
              <a:buNone/>
              <a:defRPr sz="2275">
                <a:latin typeface="BIZ UDPゴシック" panose="020B0400000000000000" pitchFamily="50" charset="-128"/>
                <a:ea typeface="BIZ UDPゴシック" panose="020B0400000000000000" pitchFamily="50" charset="-128"/>
              </a:defRPr>
            </a:lvl1pPr>
            <a:lvl2pPr marL="371464" indent="0" algn="ctr">
              <a:buNone/>
              <a:defRPr sz="1625"/>
            </a:lvl2pPr>
            <a:lvl3pPr marL="742928" indent="0" algn="ctr">
              <a:buNone/>
              <a:defRPr sz="1463"/>
            </a:lvl3pPr>
            <a:lvl4pPr marL="1114391" indent="0" algn="ctr">
              <a:buNone/>
              <a:defRPr sz="1300"/>
            </a:lvl4pPr>
            <a:lvl5pPr marL="1485854" indent="0" algn="ctr">
              <a:buNone/>
              <a:defRPr sz="1300"/>
            </a:lvl5pPr>
            <a:lvl6pPr marL="1857318" indent="0" algn="ctr">
              <a:buNone/>
              <a:defRPr sz="1300"/>
            </a:lvl6pPr>
            <a:lvl7pPr marL="2228782" indent="0" algn="ctr">
              <a:buNone/>
              <a:defRPr sz="1300"/>
            </a:lvl7pPr>
            <a:lvl8pPr marL="2600245" indent="0" algn="ctr">
              <a:buNone/>
              <a:defRPr sz="1300"/>
            </a:lvl8pPr>
            <a:lvl9pPr marL="2971709" indent="0" algn="ctr">
              <a:buNone/>
              <a:defRPr sz="1300"/>
            </a:lvl9pPr>
          </a:lstStyle>
          <a:p>
            <a:r>
              <a:rPr lang="ja-JP" altLang="en-US"/>
              <a:t>サブタイトル</a:t>
            </a:r>
            <a:endParaRPr lang="en-US"/>
          </a:p>
        </p:txBody>
      </p:sp>
      <p:sp>
        <p:nvSpPr>
          <p:cNvPr id="25" name="Text Placeholder 3">
            <a:extLst>
              <a:ext uri="{FF2B5EF4-FFF2-40B4-BE49-F238E27FC236}">
                <a16:creationId xmlns:a16="http://schemas.microsoft.com/office/drawing/2014/main" id="{DDEC1D74-D79A-B443-B730-F09C174665F1}"/>
              </a:ext>
            </a:extLst>
          </p:cNvPr>
          <p:cNvSpPr>
            <a:spLocks noGrp="1"/>
          </p:cNvSpPr>
          <p:nvPr>
            <p:ph type="body" sz="half" idx="10" hasCustomPrompt="1"/>
          </p:nvPr>
        </p:nvSpPr>
        <p:spPr>
          <a:xfrm>
            <a:off x="628648" y="4263355"/>
            <a:ext cx="7803372" cy="446998"/>
          </a:xfrm>
          <a:prstGeom prst="rect">
            <a:avLst/>
          </a:prstGeom>
        </p:spPr>
        <p:txBody>
          <a:bodyPr>
            <a:noAutofit/>
          </a:bodyPr>
          <a:lstStyle>
            <a:lvl1pPr marL="0" indent="0">
              <a:lnSpc>
                <a:spcPts val="975"/>
              </a:lnSpc>
              <a:buNone/>
              <a:defRPr sz="812" b="0">
                <a:latin typeface="BIZ UDPゴシック" panose="020B0400000000000000" pitchFamily="50" charset="-128"/>
                <a:ea typeface="BIZ UDPゴシック" panose="020B0400000000000000" pitchFamily="50" charset="-128"/>
              </a:defRPr>
            </a:lvl1pPr>
            <a:lvl2pPr marL="371464" indent="0">
              <a:buNone/>
              <a:defRPr sz="1138"/>
            </a:lvl2pPr>
            <a:lvl3pPr marL="742928" indent="0">
              <a:buNone/>
              <a:defRPr sz="975"/>
            </a:lvl3pPr>
            <a:lvl4pPr marL="1114391" indent="0">
              <a:buNone/>
              <a:defRPr sz="812"/>
            </a:lvl4pPr>
            <a:lvl5pPr marL="1485854" indent="0">
              <a:buNone/>
              <a:defRPr sz="812"/>
            </a:lvl5pPr>
            <a:lvl6pPr marL="1857318" indent="0">
              <a:buNone/>
              <a:defRPr sz="812"/>
            </a:lvl6pPr>
            <a:lvl7pPr marL="2228782" indent="0">
              <a:buNone/>
              <a:defRPr sz="812"/>
            </a:lvl7pPr>
            <a:lvl8pPr marL="2600245" indent="0">
              <a:buNone/>
              <a:defRPr sz="812"/>
            </a:lvl8pPr>
            <a:lvl9pPr marL="2971709" indent="0">
              <a:buNone/>
              <a:defRPr sz="812"/>
            </a:lvl9pPr>
          </a:lstStyle>
          <a:p>
            <a:pPr lvl="0"/>
            <a:r>
              <a:rPr lang="en-US" altLang="ja-JP"/>
              <a:t>XX</a:t>
            </a:r>
            <a:r>
              <a:rPr lang="ja-JP" altLang="en-US"/>
              <a:t>年</a:t>
            </a:r>
            <a:r>
              <a:rPr lang="en-US" altLang="ja-JP"/>
              <a:t>XX</a:t>
            </a:r>
            <a:r>
              <a:rPr lang="ja-JP" altLang="en-US"/>
              <a:t>月</a:t>
            </a:r>
            <a:r>
              <a:rPr lang="en-US" altLang="ja-JP"/>
              <a:t>XX</a:t>
            </a:r>
            <a:r>
              <a:rPr lang="ja-JP" altLang="en-US"/>
              <a:t>日</a:t>
            </a:r>
            <a:br>
              <a:rPr lang="en-US" altLang="ja-JP"/>
            </a:br>
            <a:r>
              <a:rPr lang="ja-JP" altLang="en-US"/>
              <a:t>株式会社サムライインキュベート</a:t>
            </a:r>
            <a:br>
              <a:rPr lang="en-US" altLang="ja-JP"/>
            </a:br>
            <a:r>
              <a:rPr lang="en-US" altLang="ja-JP" err="1"/>
              <a:t>Xxxxxx</a:t>
            </a:r>
            <a:r>
              <a:rPr lang="en-US" altLang="ja-JP"/>
              <a:t> Group</a:t>
            </a:r>
            <a:endParaRPr lang="ja-JP" altLang="en-US"/>
          </a:p>
        </p:txBody>
      </p:sp>
      <p:pic>
        <p:nvPicPr>
          <p:cNvPr id="6" name="図 5" descr="黒い背景に白い文字がある&#10;&#10;低い精度で自動的に生成された説明">
            <a:extLst>
              <a:ext uri="{FF2B5EF4-FFF2-40B4-BE49-F238E27FC236}">
                <a16:creationId xmlns:a16="http://schemas.microsoft.com/office/drawing/2014/main" id="{2B375822-B5F1-FAFC-C3EA-06FAD5273D74}"/>
              </a:ext>
            </a:extLst>
          </p:cNvPr>
          <p:cNvPicPr>
            <a:picLocks noChangeAspect="1"/>
          </p:cNvPicPr>
          <p:nvPr userDrawn="1"/>
        </p:nvPicPr>
        <p:blipFill>
          <a:blip r:embed="rId2"/>
          <a:stretch>
            <a:fillRect/>
          </a:stretch>
        </p:blipFill>
        <p:spPr>
          <a:xfrm>
            <a:off x="2728493" y="84580"/>
            <a:ext cx="1303335" cy="1152842"/>
          </a:xfrm>
          <a:prstGeom prst="rect">
            <a:avLst/>
          </a:prstGeom>
        </p:spPr>
      </p:pic>
      <p:pic>
        <p:nvPicPr>
          <p:cNvPr id="7" name="図 6" descr="グラフ&#10;&#10;自動的に生成された説明">
            <a:extLst>
              <a:ext uri="{FF2B5EF4-FFF2-40B4-BE49-F238E27FC236}">
                <a16:creationId xmlns:a16="http://schemas.microsoft.com/office/drawing/2014/main" id="{F5C8F275-ED81-A7AF-6E09-CAE46636BC00}"/>
              </a:ext>
            </a:extLst>
          </p:cNvPr>
          <p:cNvPicPr>
            <a:picLocks noChangeAspect="1"/>
          </p:cNvPicPr>
          <p:nvPr userDrawn="1"/>
        </p:nvPicPr>
        <p:blipFill>
          <a:blip r:embed="rId3"/>
          <a:stretch>
            <a:fillRect/>
          </a:stretch>
        </p:blipFill>
        <p:spPr>
          <a:xfrm>
            <a:off x="317587" y="402467"/>
            <a:ext cx="920321" cy="499706"/>
          </a:xfrm>
          <a:prstGeom prst="rect">
            <a:avLst/>
          </a:prstGeom>
        </p:spPr>
      </p:pic>
      <p:pic>
        <p:nvPicPr>
          <p:cNvPr id="8" name="図 7" descr="図形&#10;&#10;低い精度で自動的に生成された説明">
            <a:extLst>
              <a:ext uri="{FF2B5EF4-FFF2-40B4-BE49-F238E27FC236}">
                <a16:creationId xmlns:a16="http://schemas.microsoft.com/office/drawing/2014/main" id="{4D80C201-54B3-77D1-F200-9BF13A328143}"/>
              </a:ext>
            </a:extLst>
          </p:cNvPr>
          <p:cNvPicPr>
            <a:picLocks noChangeAspect="1"/>
          </p:cNvPicPr>
          <p:nvPr userDrawn="1"/>
        </p:nvPicPr>
        <p:blipFill>
          <a:blip r:embed="rId4"/>
          <a:stretch>
            <a:fillRect/>
          </a:stretch>
        </p:blipFill>
        <p:spPr>
          <a:xfrm>
            <a:off x="1489929" y="208126"/>
            <a:ext cx="1238565" cy="702728"/>
          </a:xfrm>
          <a:prstGeom prst="rect">
            <a:avLst/>
          </a:prstGeom>
        </p:spPr>
      </p:pic>
    </p:spTree>
    <p:extLst>
      <p:ext uri="{BB962C8B-B14F-4D97-AF65-F5344CB8AC3E}">
        <p14:creationId xmlns:p14="http://schemas.microsoft.com/office/powerpoint/2010/main" val="953436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0" y="432419"/>
            <a:ext cx="8851900" cy="28575"/>
          </a:xfrm>
          <a:prstGeom prst="rect">
            <a:avLst/>
          </a:prstGeom>
        </p:spPr>
      </p:pic>
      <p:sp>
        <p:nvSpPr>
          <p:cNvPr id="12" name="Subtitle 2">
            <a:extLst>
              <a:ext uri="{FF2B5EF4-FFF2-40B4-BE49-F238E27FC236}">
                <a16:creationId xmlns:a16="http://schemas.microsoft.com/office/drawing/2014/main" id="{63201B03-5D7B-D34A-BBDB-D7E05E141C8C}"/>
              </a:ext>
            </a:extLst>
          </p:cNvPr>
          <p:cNvSpPr>
            <a:spLocks noGrp="1"/>
          </p:cNvSpPr>
          <p:nvPr>
            <p:ph type="subTitle" idx="1" hasCustomPrompt="1"/>
          </p:nvPr>
        </p:nvSpPr>
        <p:spPr>
          <a:xfrm>
            <a:off x="276589" y="152484"/>
            <a:ext cx="8721361" cy="273844"/>
          </a:xfrm>
        </p:spPr>
        <p:txBody>
          <a:bodyPr>
            <a:noAutofit/>
          </a:bodyPr>
          <a:lstStyle>
            <a:lvl1pPr marL="0" indent="0" algn="l">
              <a:buNone/>
              <a:defRPr sz="1625">
                <a:latin typeface="BIZ UDPゴシック" panose="020B0400000000000000" pitchFamily="50" charset="-128"/>
                <a:ea typeface="BIZ UDPゴシック" panose="020B0400000000000000" pitchFamily="50" charset="-128"/>
              </a:defRPr>
            </a:lvl1pPr>
            <a:lvl2pPr marL="371464" indent="0" algn="ctr">
              <a:buNone/>
              <a:defRPr sz="1625"/>
            </a:lvl2pPr>
            <a:lvl3pPr marL="742928" indent="0" algn="ctr">
              <a:buNone/>
              <a:defRPr sz="1463"/>
            </a:lvl3pPr>
            <a:lvl4pPr marL="1114391" indent="0" algn="ctr">
              <a:buNone/>
              <a:defRPr sz="1300"/>
            </a:lvl4pPr>
            <a:lvl5pPr marL="1485854" indent="0" algn="ctr">
              <a:buNone/>
              <a:defRPr sz="1300"/>
            </a:lvl5pPr>
            <a:lvl6pPr marL="1857318" indent="0" algn="ctr">
              <a:buNone/>
              <a:defRPr sz="1300"/>
            </a:lvl6pPr>
            <a:lvl7pPr marL="2228782" indent="0" algn="ctr">
              <a:buNone/>
              <a:defRPr sz="1300"/>
            </a:lvl7pPr>
            <a:lvl8pPr marL="2600245" indent="0" algn="ctr">
              <a:buNone/>
              <a:defRPr sz="1300"/>
            </a:lvl8pPr>
            <a:lvl9pPr marL="2971709" indent="0" algn="ctr">
              <a:buNone/>
              <a:defRPr sz="1300"/>
            </a:lvl9pPr>
          </a:lstStyle>
          <a:p>
            <a:r>
              <a:rPr lang="ja-JP" altLang="en-US"/>
              <a:t>タイトルタイトルタイトル（センター揃えも</a:t>
            </a:r>
            <a:r>
              <a:rPr lang="en-US" altLang="ja-JP"/>
              <a:t>OK</a:t>
            </a:r>
            <a:r>
              <a:rPr lang="ja-JP" altLang="en-US"/>
              <a:t>）</a:t>
            </a:r>
            <a:endParaRPr lang="en-US" altLang="ja-JP"/>
          </a:p>
        </p:txBody>
      </p:sp>
      <p:sp>
        <p:nvSpPr>
          <p:cNvPr id="2" name="正方形/長方形 1">
            <a:extLst>
              <a:ext uri="{FF2B5EF4-FFF2-40B4-BE49-F238E27FC236}">
                <a16:creationId xmlns:a16="http://schemas.microsoft.com/office/drawing/2014/main" id="{317305B5-9CA6-B809-6777-23CA77B9A6BE}"/>
              </a:ext>
            </a:extLst>
          </p:cNvPr>
          <p:cNvSpPr/>
          <p:nvPr userDrawn="1"/>
        </p:nvSpPr>
        <p:spPr>
          <a:xfrm>
            <a:off x="5774103" y="4968876"/>
            <a:ext cx="2984015" cy="215444"/>
          </a:xfrm>
          <a:prstGeom prst="rect">
            <a:avLst/>
          </a:prstGeom>
        </p:spPr>
        <p:txBody>
          <a:bodyPr wrap="square">
            <a:spAutoFit/>
          </a:bodyPr>
          <a:lstStyle/>
          <a:p>
            <a:pPr algn="r"/>
            <a:r>
              <a:rPr lang="ja-JP" altLang="en-US" sz="800">
                <a:ea typeface="BIZ UDPゴシック" panose="020B0400000000000000" pitchFamily="50" charset="-128"/>
              </a:rPr>
              <a:t>Copyright ©</a:t>
            </a:r>
            <a:r>
              <a:rPr lang="en-US" altLang="ja-JP" sz="800" err="1">
                <a:ea typeface="BIZ UDPゴシック" panose="020B0400000000000000" pitchFamily="50" charset="-128"/>
              </a:rPr>
              <a:t>ReGACY</a:t>
            </a:r>
            <a:r>
              <a:rPr lang="en-US" altLang="ja-JP" sz="800">
                <a:ea typeface="BIZ UDPゴシック" panose="020B0400000000000000" pitchFamily="50" charset="-128"/>
              </a:rPr>
              <a:t> Innovation Group, I</a:t>
            </a:r>
            <a:r>
              <a:rPr lang="ja-JP" altLang="en-US" sz="800">
                <a:ea typeface="BIZ UDPゴシック" panose="020B0400000000000000" pitchFamily="50" charset="-128"/>
              </a:rPr>
              <a:t>nc</a:t>
            </a:r>
            <a:r>
              <a:rPr lang="en-US" altLang="ja-JP" sz="800">
                <a:ea typeface="BIZ UDPゴシック" panose="020B0400000000000000" pitchFamily="50" charset="-128"/>
              </a:rPr>
              <a:t>.</a:t>
            </a:r>
            <a:r>
              <a:rPr lang="ja-JP" altLang="en-US" sz="800">
                <a:ea typeface="BIZ UDPゴシック" panose="020B0400000000000000" pitchFamily="50" charset="-128"/>
              </a:rPr>
              <a:t> All rights reserved. </a:t>
            </a:r>
          </a:p>
        </p:txBody>
      </p:sp>
      <p:pic>
        <p:nvPicPr>
          <p:cNvPr id="3" name="図 2" descr="図形&#10;&#10;低い精度で自動的に生成された説明">
            <a:extLst>
              <a:ext uri="{FF2B5EF4-FFF2-40B4-BE49-F238E27FC236}">
                <a16:creationId xmlns:a16="http://schemas.microsoft.com/office/drawing/2014/main" id="{B70C6E67-AAC3-4E25-BEA3-2C455074FC2F}"/>
              </a:ext>
            </a:extLst>
          </p:cNvPr>
          <p:cNvPicPr>
            <a:picLocks noChangeAspect="1"/>
          </p:cNvPicPr>
          <p:nvPr userDrawn="1"/>
        </p:nvPicPr>
        <p:blipFill>
          <a:blip r:embed="rId3"/>
          <a:stretch>
            <a:fillRect/>
          </a:stretch>
        </p:blipFill>
        <p:spPr>
          <a:xfrm>
            <a:off x="141600" y="4322437"/>
            <a:ext cx="1432273" cy="1432273"/>
          </a:xfrm>
          <a:prstGeom prst="rect">
            <a:avLst/>
          </a:prstGeom>
        </p:spPr>
      </p:pic>
    </p:spTree>
    <p:extLst>
      <p:ext uri="{BB962C8B-B14F-4D97-AF65-F5344CB8AC3E}">
        <p14:creationId xmlns:p14="http://schemas.microsoft.com/office/powerpoint/2010/main" val="110984410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pos="3242">
          <p15:clr>
            <a:srgbClr val="FBAE40"/>
          </p15:clr>
        </p15:guide>
        <p15:guide id="4" pos="104">
          <p15:clr>
            <a:srgbClr val="FBAE40"/>
          </p15:clr>
        </p15:guide>
        <p15:guide id="5" pos="6136">
          <p15:clr>
            <a:srgbClr val="FBAE40"/>
          </p15:clr>
        </p15:guide>
        <p15:guide id="6" pos="2998">
          <p15:clr>
            <a:srgbClr val="FBAE40"/>
          </p15:clr>
        </p15:guide>
        <p15:guide id="7" orient="horz" pos="958">
          <p15:clr>
            <a:srgbClr val="FBAE40"/>
          </p15:clr>
        </p15:guide>
        <p15:guide id="8" orient="horz" pos="41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descr="黒い背景に白い文字がある&#10;&#10;低い精度で自動的に生成された説明">
            <a:extLst>
              <a:ext uri="{FF2B5EF4-FFF2-40B4-BE49-F238E27FC236}">
                <a16:creationId xmlns:a16="http://schemas.microsoft.com/office/drawing/2014/main" id="{45EA141D-5AFA-229E-7EBA-629C57A133CD}"/>
              </a:ext>
            </a:extLst>
          </p:cNvPr>
          <p:cNvPicPr>
            <a:picLocks noChangeAspect="1"/>
          </p:cNvPicPr>
          <p:nvPr userDrawn="1"/>
        </p:nvPicPr>
        <p:blipFill>
          <a:blip r:embed="rId2"/>
          <a:stretch>
            <a:fillRect/>
          </a:stretch>
        </p:blipFill>
        <p:spPr>
          <a:xfrm>
            <a:off x="6224778" y="1512023"/>
            <a:ext cx="2119456" cy="2119455"/>
          </a:xfrm>
          <a:prstGeom prst="rect">
            <a:avLst/>
          </a:prstGeom>
        </p:spPr>
      </p:pic>
      <p:pic>
        <p:nvPicPr>
          <p:cNvPr id="4" name="図 3" descr="グラフ&#10;&#10;自動的に生成された説明">
            <a:extLst>
              <a:ext uri="{FF2B5EF4-FFF2-40B4-BE49-F238E27FC236}">
                <a16:creationId xmlns:a16="http://schemas.microsoft.com/office/drawing/2014/main" id="{8E74D200-4084-46A1-6031-156063C5E7B6}"/>
              </a:ext>
            </a:extLst>
          </p:cNvPr>
          <p:cNvPicPr>
            <a:picLocks noChangeAspect="1"/>
          </p:cNvPicPr>
          <p:nvPr userDrawn="1"/>
        </p:nvPicPr>
        <p:blipFill>
          <a:blip r:embed="rId3"/>
          <a:stretch>
            <a:fillRect/>
          </a:stretch>
        </p:blipFill>
        <p:spPr>
          <a:xfrm>
            <a:off x="1140280" y="2138105"/>
            <a:ext cx="1597310" cy="867290"/>
          </a:xfrm>
          <a:prstGeom prst="rect">
            <a:avLst/>
          </a:prstGeom>
        </p:spPr>
      </p:pic>
      <p:pic>
        <p:nvPicPr>
          <p:cNvPr id="6" name="図 5" descr="図形&#10;&#10;低い精度で自動的に生成された説明">
            <a:extLst>
              <a:ext uri="{FF2B5EF4-FFF2-40B4-BE49-F238E27FC236}">
                <a16:creationId xmlns:a16="http://schemas.microsoft.com/office/drawing/2014/main" id="{419C2EAB-C988-D556-6710-95B61BAD6C48}"/>
              </a:ext>
            </a:extLst>
          </p:cNvPr>
          <p:cNvPicPr>
            <a:picLocks noChangeAspect="1"/>
          </p:cNvPicPr>
          <p:nvPr userDrawn="1"/>
        </p:nvPicPr>
        <p:blipFill>
          <a:blip r:embed="rId4"/>
          <a:stretch>
            <a:fillRect/>
          </a:stretch>
        </p:blipFill>
        <p:spPr>
          <a:xfrm>
            <a:off x="3447208" y="1933574"/>
            <a:ext cx="2249585" cy="1276353"/>
          </a:xfrm>
          <a:prstGeom prst="rect">
            <a:avLst/>
          </a:prstGeom>
        </p:spPr>
      </p:pic>
    </p:spTree>
    <p:extLst>
      <p:ext uri="{BB962C8B-B14F-4D97-AF65-F5344CB8AC3E}">
        <p14:creationId xmlns:p14="http://schemas.microsoft.com/office/powerpoint/2010/main" val="539683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pic>
        <p:nvPicPr>
          <p:cNvPr id="3" name="図 2" descr="黒い背景に白い文字がある&#10;&#10;低い精度で自動的に生成された説明">
            <a:extLst>
              <a:ext uri="{FF2B5EF4-FFF2-40B4-BE49-F238E27FC236}">
                <a16:creationId xmlns:a16="http://schemas.microsoft.com/office/drawing/2014/main" id="{8B189117-E08C-A744-9F46-25BA6C2178A5}"/>
              </a:ext>
            </a:extLst>
          </p:cNvPr>
          <p:cNvPicPr>
            <a:picLocks noChangeAspect="1"/>
          </p:cNvPicPr>
          <p:nvPr userDrawn="1"/>
        </p:nvPicPr>
        <p:blipFill>
          <a:blip r:embed="rId2"/>
          <a:stretch>
            <a:fillRect/>
          </a:stretch>
        </p:blipFill>
        <p:spPr>
          <a:xfrm>
            <a:off x="3238902" y="1438555"/>
            <a:ext cx="2666199" cy="2266391"/>
          </a:xfrm>
          <a:prstGeom prst="rect">
            <a:avLst/>
          </a:prstGeom>
        </p:spPr>
      </p:pic>
    </p:spTree>
    <p:extLst>
      <p:ext uri="{BB962C8B-B14F-4D97-AF65-F5344CB8AC3E}">
        <p14:creationId xmlns:p14="http://schemas.microsoft.com/office/powerpoint/2010/main" val="93097070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58EE0C3-5FA9-3448-9368-16EB37E3FCDA}"/>
              </a:ext>
            </a:extLst>
          </p:cNvPr>
          <p:cNvSpPr>
            <a:spLocks noGrp="1"/>
          </p:cNvSpPr>
          <p:nvPr>
            <p:ph type="subTitle" idx="1"/>
          </p:nvPr>
        </p:nvSpPr>
        <p:spPr>
          <a:xfrm>
            <a:off x="800234" y="2429054"/>
            <a:ext cx="7850707" cy="365125"/>
          </a:xfrm>
        </p:spPr>
        <p:txBody>
          <a:bodyPr>
            <a:noAutofit/>
          </a:bodyPr>
          <a:lstStyle>
            <a:lvl1pPr marL="342900" indent="-342900" algn="l">
              <a:spcBef>
                <a:spcPts val="1000"/>
              </a:spcBef>
              <a:buFont typeface="+mj-lt"/>
              <a:buAutoNum type="arabicPeriod"/>
              <a:defRPr sz="1800">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ltLang="ja-JP"/>
          </a:p>
        </p:txBody>
      </p:sp>
      <p:sp>
        <p:nvSpPr>
          <p:cNvPr id="8" name="Subtitle 2">
            <a:extLst>
              <a:ext uri="{FF2B5EF4-FFF2-40B4-BE49-F238E27FC236}">
                <a16:creationId xmlns:a16="http://schemas.microsoft.com/office/drawing/2014/main" id="{0F8D25D6-8CEA-0E4E-9E38-58C81E940E44}"/>
              </a:ext>
            </a:extLst>
          </p:cNvPr>
          <p:cNvSpPr txBox="1">
            <a:spLocks/>
          </p:cNvSpPr>
          <p:nvPr userDrawn="1"/>
        </p:nvSpPr>
        <p:spPr>
          <a:xfrm>
            <a:off x="777747" y="1768653"/>
            <a:ext cx="6694158" cy="66040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800" b="1" kern="1200">
                <a:solidFill>
                  <a:schemeClr val="tx1"/>
                </a:solidFill>
                <a:latin typeface="Hiragino Sans W4" panose="020B0400000000000000" pitchFamily="34" charset="-128"/>
                <a:ea typeface="Hiragino Sans W4" panose="020B0400000000000000"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Hiragino Sans W4" panose="020B0400000000000000" pitchFamily="34" charset="-128"/>
                <a:ea typeface="Hiragino Sans W4" panose="020B0400000000000000" pitchFamily="34"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Hiragino Sans W4" panose="020B0400000000000000" pitchFamily="34" charset="-128"/>
                <a:ea typeface="Hiragino Sans W4" panose="020B0400000000000000" pitchFamily="34"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Hiragino Sans W4" panose="020B0400000000000000" pitchFamily="34" charset="-128"/>
                <a:ea typeface="Hiragino Sans W4" panose="020B0400000000000000" pitchFamily="34"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Hiragino Sans W4" panose="020B0400000000000000" pitchFamily="34" charset="-128"/>
                <a:ea typeface="Hiragino Sans W4" panose="020B0400000000000000"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1800" b="1" i="1" u="sng">
                <a:latin typeface="BIZ UDPゴシック" panose="020B0400000000000000" pitchFamily="50" charset="-128"/>
                <a:ea typeface="BIZ UDPゴシック" panose="020B0400000000000000" pitchFamily="50" charset="-128"/>
              </a:rPr>
              <a:t>目次</a:t>
            </a:r>
            <a:endParaRPr lang="en-US" sz="1800" b="1" i="1" u="sng">
              <a:latin typeface="BIZ UDPゴシック" panose="020B0400000000000000" pitchFamily="50" charset="-128"/>
              <a:ea typeface="BIZ UDPゴシック" panose="020B0400000000000000" pitchFamily="50" charset="-128"/>
            </a:endParaRPr>
          </a:p>
        </p:txBody>
      </p:sp>
      <p:pic>
        <p:nvPicPr>
          <p:cNvPr id="7" name="図 6" descr="黒い背景に白い文字がある&#10;&#10;低い精度で自動的に生成された説明">
            <a:extLst>
              <a:ext uri="{FF2B5EF4-FFF2-40B4-BE49-F238E27FC236}">
                <a16:creationId xmlns:a16="http://schemas.microsoft.com/office/drawing/2014/main" id="{456DDFB3-584B-9E4F-8594-825F25F9B881}"/>
              </a:ext>
            </a:extLst>
          </p:cNvPr>
          <p:cNvPicPr>
            <a:picLocks noChangeAspect="1"/>
          </p:cNvPicPr>
          <p:nvPr userDrawn="1"/>
        </p:nvPicPr>
        <p:blipFill>
          <a:blip r:embed="rId2"/>
          <a:stretch>
            <a:fillRect/>
          </a:stretch>
        </p:blipFill>
        <p:spPr>
          <a:xfrm>
            <a:off x="3470266" y="82890"/>
            <a:ext cx="2203469" cy="2203469"/>
          </a:xfrm>
          <a:prstGeom prst="rect">
            <a:avLst/>
          </a:prstGeom>
        </p:spPr>
      </p:pic>
    </p:spTree>
    <p:extLst>
      <p:ext uri="{BB962C8B-B14F-4D97-AF65-F5344CB8AC3E}">
        <p14:creationId xmlns:p14="http://schemas.microsoft.com/office/powerpoint/2010/main" val="1918595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501921B-F193-B349-A4EC-50D73DB187FA}"/>
              </a:ext>
            </a:extLst>
          </p:cNvPr>
          <p:cNvPicPr>
            <a:picLocks noChangeAspect="1"/>
          </p:cNvPicPr>
          <p:nvPr userDrawn="1"/>
        </p:nvPicPr>
        <p:blipFill>
          <a:blip r:embed="rId2"/>
          <a:stretch>
            <a:fillRect/>
          </a:stretch>
        </p:blipFill>
        <p:spPr>
          <a:xfrm>
            <a:off x="1244600" y="2208624"/>
            <a:ext cx="6654800" cy="774700"/>
          </a:xfrm>
          <a:prstGeom prst="rect">
            <a:avLst/>
          </a:prstGeom>
        </p:spPr>
      </p:pic>
      <p:sp>
        <p:nvSpPr>
          <p:cNvPr id="8" name="Subtitle 2">
            <a:extLst>
              <a:ext uri="{FF2B5EF4-FFF2-40B4-BE49-F238E27FC236}">
                <a16:creationId xmlns:a16="http://schemas.microsoft.com/office/drawing/2014/main" id="{105032D5-E7CC-3C43-B9C2-129B685F6F27}"/>
              </a:ext>
            </a:extLst>
          </p:cNvPr>
          <p:cNvSpPr>
            <a:spLocks noGrp="1"/>
          </p:cNvSpPr>
          <p:nvPr>
            <p:ph type="subTitle" idx="1" hasCustomPrompt="1"/>
          </p:nvPr>
        </p:nvSpPr>
        <p:spPr>
          <a:xfrm>
            <a:off x="1606378" y="2423840"/>
            <a:ext cx="6293022" cy="365125"/>
          </a:xfrm>
        </p:spPr>
        <p:txBody>
          <a:bodyPr>
            <a:noAutofit/>
          </a:bodyPr>
          <a:lstStyle>
            <a:lvl1pPr marL="0" indent="0" algn="l">
              <a:buFont typeface="Wingdings" pitchFamily="2" charset="2"/>
              <a:buNone/>
              <a:defRPr sz="2000">
                <a:latin typeface="BIZ UDPゴシック" panose="020B0400000000000000" pitchFamily="50" charset="-128"/>
                <a:ea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タイトルタイトルタイトル</a:t>
            </a:r>
            <a:endParaRPr lang="en-US" altLang="ja-JP"/>
          </a:p>
        </p:txBody>
      </p:sp>
      <p:pic>
        <p:nvPicPr>
          <p:cNvPr id="7" name="図 6" descr="黒い背景に白い文字がある&#10;&#10;低い精度で自動的に生成された説明">
            <a:extLst>
              <a:ext uri="{FF2B5EF4-FFF2-40B4-BE49-F238E27FC236}">
                <a16:creationId xmlns:a16="http://schemas.microsoft.com/office/drawing/2014/main" id="{CB2C0F00-1386-B146-A87F-0B163A5B8429}"/>
              </a:ext>
            </a:extLst>
          </p:cNvPr>
          <p:cNvPicPr>
            <a:picLocks noChangeAspect="1"/>
          </p:cNvPicPr>
          <p:nvPr userDrawn="1"/>
        </p:nvPicPr>
        <p:blipFill>
          <a:blip r:embed="rId3"/>
          <a:stretch>
            <a:fillRect/>
          </a:stretch>
        </p:blipFill>
        <p:spPr>
          <a:xfrm>
            <a:off x="3470266" y="82890"/>
            <a:ext cx="2203469" cy="2203469"/>
          </a:xfrm>
          <a:prstGeom prst="rect">
            <a:avLst/>
          </a:prstGeom>
        </p:spPr>
      </p:pic>
      <p:sp>
        <p:nvSpPr>
          <p:cNvPr id="16" name="タイトル 15">
            <a:extLst>
              <a:ext uri="{FF2B5EF4-FFF2-40B4-BE49-F238E27FC236}">
                <a16:creationId xmlns:a16="http://schemas.microsoft.com/office/drawing/2014/main" id="{4BFC9D1D-1478-0A4B-A54E-0E1D5DCB7D4D}"/>
              </a:ext>
            </a:extLst>
          </p:cNvPr>
          <p:cNvSpPr>
            <a:spLocks noGrp="1"/>
          </p:cNvSpPr>
          <p:nvPr>
            <p:ph type="title"/>
          </p:nvPr>
        </p:nvSpPr>
        <p:spPr>
          <a:xfrm>
            <a:off x="1244600" y="2423840"/>
            <a:ext cx="485346" cy="365125"/>
          </a:xfrm>
        </p:spPr>
        <p:txBody>
          <a:bodyPr>
            <a:normAutofit/>
          </a:bodyPr>
          <a:lstStyle>
            <a:lvl1pPr>
              <a:defRPr sz="2000">
                <a:solidFill>
                  <a:schemeClr val="tx1"/>
                </a:solidFill>
              </a:defRPr>
            </a:lvl1pPr>
          </a:lstStyle>
          <a:p>
            <a:endParaRPr kumimoji="1" lang="ja-JP" altLang="en-US"/>
          </a:p>
        </p:txBody>
      </p:sp>
    </p:spTree>
    <p:extLst>
      <p:ext uri="{BB962C8B-B14F-4D97-AF65-F5344CB8AC3E}">
        <p14:creationId xmlns:p14="http://schemas.microsoft.com/office/powerpoint/2010/main" val="39462086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3" y="4968876"/>
            <a:ext cx="2984015" cy="215444"/>
          </a:xfrm>
          <a:prstGeom prst="rect">
            <a:avLst/>
          </a:prstGeom>
        </p:spPr>
        <p:txBody>
          <a:bodyPr wrap="square">
            <a:spAutoFit/>
          </a:bodyPr>
          <a:lstStyle/>
          <a:p>
            <a:pPr algn="r"/>
            <a:r>
              <a:rPr lang="ja-JP" altLang="en-US" sz="800">
                <a:ea typeface="BIZ UDPゴシック" panose="020B0400000000000000" pitchFamily="50" charset="-128"/>
              </a:rPr>
              <a:t>Copyright ©</a:t>
            </a:r>
            <a:r>
              <a:rPr lang="en-US" altLang="ja-JP" sz="800" err="1">
                <a:ea typeface="BIZ UDPゴシック" panose="020B0400000000000000" pitchFamily="50" charset="-128"/>
              </a:rPr>
              <a:t>ReGACY</a:t>
            </a:r>
            <a:r>
              <a:rPr lang="en-US" altLang="ja-JP" sz="800">
                <a:ea typeface="BIZ UDPゴシック" panose="020B0400000000000000" pitchFamily="50" charset="-128"/>
              </a:rPr>
              <a:t> Innovation Group, I</a:t>
            </a:r>
            <a:r>
              <a:rPr lang="ja-JP" altLang="en-US" sz="800">
                <a:ea typeface="BIZ UDPゴシック" panose="020B0400000000000000" pitchFamily="50" charset="-128"/>
              </a:rPr>
              <a:t>nc</a:t>
            </a:r>
            <a:r>
              <a:rPr lang="en-US" altLang="ja-JP" sz="800">
                <a:ea typeface="BIZ UDPゴシック" panose="020B0400000000000000" pitchFamily="50" charset="-128"/>
              </a:rPr>
              <a:t>.</a:t>
            </a:r>
            <a:r>
              <a:rPr lang="ja-JP" altLang="en-US" sz="800">
                <a:ea typeface="BIZ UDPゴシック" panose="020B0400000000000000" pitchFamily="50" charset="-128"/>
              </a:rPr>
              <a:t> All rights reserved. </a:t>
            </a:r>
          </a:p>
        </p:txBody>
      </p:sp>
      <p:pic>
        <p:nvPicPr>
          <p:cNvPr id="9" name="図 8">
            <a:extLst>
              <a:ext uri="{FF2B5EF4-FFF2-40B4-BE49-F238E27FC236}">
                <a16:creationId xmlns:a16="http://schemas.microsoft.com/office/drawing/2014/main" id="{AF2A8F93-7C4F-A545-A1B1-D42CA67F6D64}"/>
              </a:ext>
            </a:extLst>
          </p:cNvPr>
          <p:cNvPicPr>
            <a:picLocks noChangeAspect="1"/>
          </p:cNvPicPr>
          <p:nvPr userDrawn="1"/>
        </p:nvPicPr>
        <p:blipFill>
          <a:blip r:embed="rId2"/>
          <a:stretch>
            <a:fillRect/>
          </a:stretch>
        </p:blipFill>
        <p:spPr>
          <a:xfrm>
            <a:off x="146051" y="432419"/>
            <a:ext cx="8851900" cy="28575"/>
          </a:xfrm>
          <a:prstGeom prst="rect">
            <a:avLst/>
          </a:prstGeom>
        </p:spPr>
      </p:pic>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sp>
        <p:nvSpPr>
          <p:cNvPr id="8" name="Subtitle 2">
            <a:extLst>
              <a:ext uri="{FF2B5EF4-FFF2-40B4-BE49-F238E27FC236}">
                <a16:creationId xmlns:a16="http://schemas.microsoft.com/office/drawing/2014/main" id="{1964E4B4-FFEE-E344-8B92-D26C9FB1F649}"/>
              </a:ext>
            </a:extLst>
          </p:cNvPr>
          <p:cNvSpPr>
            <a:spLocks noGrp="1"/>
          </p:cNvSpPr>
          <p:nvPr>
            <p:ph type="subTitle" idx="1" hasCustomPrompt="1"/>
          </p:nvPr>
        </p:nvSpPr>
        <p:spPr>
          <a:xfrm>
            <a:off x="141599" y="116624"/>
            <a:ext cx="8851900" cy="273844"/>
          </a:xfrm>
        </p:spPr>
        <p:txBody>
          <a:bodyPr anchor="ctr">
            <a:noAutofit/>
          </a:bodyPr>
          <a:lstStyle>
            <a:lvl1pPr marL="0" indent="0" algn="l">
              <a:buNone/>
              <a:defRPr sz="1600">
                <a:latin typeface="BIZ UDPゴシック" panose="020B0400000000000000" pitchFamily="50" charset="-128"/>
                <a:ea typeface="BIZ UDPゴシック" panose="020B0400000000000000"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タイトルタイトルタイトル（センター揃えも</a:t>
            </a:r>
            <a:r>
              <a:rPr lang="en-US" altLang="ja-JP"/>
              <a:t>OK</a:t>
            </a:r>
            <a:r>
              <a:rPr lang="ja-JP" altLang="en-US"/>
              <a:t>）</a:t>
            </a:r>
            <a:endParaRPr lang="en-US" altLang="ja-JP"/>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3"/>
          <a:stretch>
            <a:fillRect/>
          </a:stretch>
        </p:blipFill>
        <p:spPr>
          <a:xfrm>
            <a:off x="141600" y="4322437"/>
            <a:ext cx="1432273" cy="1432273"/>
          </a:xfrm>
          <a:prstGeom prst="rect">
            <a:avLst/>
          </a:prstGeom>
        </p:spPr>
      </p:pic>
      <p:sp>
        <p:nvSpPr>
          <p:cNvPr id="2" name="Text Placeholder 2">
            <a:extLst>
              <a:ext uri="{FF2B5EF4-FFF2-40B4-BE49-F238E27FC236}">
                <a16:creationId xmlns:a16="http://schemas.microsoft.com/office/drawing/2014/main" id="{03205C93-4709-3CBE-4182-90A872008AB4}"/>
              </a:ext>
            </a:extLst>
          </p:cNvPr>
          <p:cNvSpPr>
            <a:spLocks noGrp="1"/>
          </p:cNvSpPr>
          <p:nvPr>
            <p:ph idx="13"/>
          </p:nvPr>
        </p:nvSpPr>
        <p:spPr>
          <a:xfrm>
            <a:off x="363926" y="537124"/>
            <a:ext cx="8416149" cy="499233"/>
          </a:xfrm>
          <a:prstGeom prst="rect">
            <a:avLst/>
          </a:prstGeom>
          <a:ln>
            <a:solidFill>
              <a:schemeClr val="tx1"/>
            </a:solidFill>
          </a:ln>
        </p:spPr>
        <p:txBody>
          <a:bodyPr vert="horz" lIns="91440" tIns="45720" rIns="91440" bIns="45720" rtlCol="0" anchor="ctr">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endParaRPr lang="ja-JP" altLang="en-US"/>
          </a:p>
        </p:txBody>
      </p:sp>
    </p:spTree>
    <p:extLst>
      <p:ext uri="{BB962C8B-B14F-4D97-AF65-F5344CB8AC3E}">
        <p14:creationId xmlns:p14="http://schemas.microsoft.com/office/powerpoint/2010/main" val="34034087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0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8590346-09D3-1248-9AA0-703FD6859822}"/>
              </a:ext>
            </a:extLst>
          </p:cNvPr>
          <p:cNvSpPr/>
          <p:nvPr userDrawn="1"/>
        </p:nvSpPr>
        <p:spPr>
          <a:xfrm>
            <a:off x="5774103" y="4968876"/>
            <a:ext cx="2984015" cy="215444"/>
          </a:xfrm>
          <a:prstGeom prst="rect">
            <a:avLst/>
          </a:prstGeom>
        </p:spPr>
        <p:txBody>
          <a:bodyPr wrap="square">
            <a:spAutoFit/>
          </a:bodyPr>
          <a:lstStyle/>
          <a:p>
            <a:pPr algn="r"/>
            <a:r>
              <a:rPr lang="ja-JP" altLang="en-US" sz="800">
                <a:ea typeface="BIZ UDPゴシック" panose="020B0400000000000000" pitchFamily="50" charset="-128"/>
              </a:rPr>
              <a:t>Copyright ©</a:t>
            </a:r>
            <a:r>
              <a:rPr lang="en-US" altLang="ja-JP" sz="800" err="1">
                <a:ea typeface="BIZ UDPゴシック" panose="020B0400000000000000" pitchFamily="50" charset="-128"/>
              </a:rPr>
              <a:t>ReGACY</a:t>
            </a:r>
            <a:r>
              <a:rPr lang="en-US" altLang="ja-JP" sz="800">
                <a:ea typeface="BIZ UDPゴシック" panose="020B0400000000000000" pitchFamily="50" charset="-128"/>
              </a:rPr>
              <a:t> Innovation Group, I</a:t>
            </a:r>
            <a:r>
              <a:rPr lang="ja-JP" altLang="en-US" sz="800">
                <a:ea typeface="BIZ UDPゴシック" panose="020B0400000000000000" pitchFamily="50" charset="-128"/>
              </a:rPr>
              <a:t>nc</a:t>
            </a:r>
            <a:r>
              <a:rPr lang="en-US" altLang="ja-JP" sz="800">
                <a:ea typeface="BIZ UDPゴシック" panose="020B0400000000000000" pitchFamily="50" charset="-128"/>
              </a:rPr>
              <a:t>.</a:t>
            </a:r>
            <a:r>
              <a:rPr lang="ja-JP" altLang="en-US" sz="800">
                <a:ea typeface="BIZ UDPゴシック" panose="020B0400000000000000" pitchFamily="50" charset="-128"/>
              </a:rPr>
              <a:t> All rights reserved. </a:t>
            </a:r>
          </a:p>
        </p:txBody>
      </p:sp>
      <p:sp>
        <p:nvSpPr>
          <p:cNvPr id="11" name="Slide Number Placeholder 6">
            <a:extLst>
              <a:ext uri="{FF2B5EF4-FFF2-40B4-BE49-F238E27FC236}">
                <a16:creationId xmlns:a16="http://schemas.microsoft.com/office/drawing/2014/main" id="{5C64491C-B13D-FB4E-91D8-DFB0976DED68}"/>
              </a:ext>
            </a:extLst>
          </p:cNvPr>
          <p:cNvSpPr>
            <a:spLocks noGrp="1"/>
          </p:cNvSpPr>
          <p:nvPr>
            <p:ph type="sldNum" sz="quarter" idx="12"/>
          </p:nvPr>
        </p:nvSpPr>
        <p:spPr>
          <a:xfrm>
            <a:off x="8633364" y="4901652"/>
            <a:ext cx="369036" cy="273844"/>
          </a:xfrm>
          <a:prstGeom prst="rect">
            <a:avLst/>
          </a:prstGeom>
        </p:spPr>
        <p:txBody>
          <a:bodyPr/>
          <a:lstStyle/>
          <a:p>
            <a:fld id="{4C3E7FFA-7CC9-7749-8BE5-606DD00A2B0C}" type="slidenum">
              <a:rPr kumimoji="1" lang="ja-JP" altLang="en-US" smtClean="0"/>
              <a:t>‹#›</a:t>
            </a:fld>
            <a:endParaRPr kumimoji="1" lang="ja-JP" altLang="en-US"/>
          </a:p>
        </p:txBody>
      </p:sp>
      <p:pic>
        <p:nvPicPr>
          <p:cNvPr id="10" name="図 9" descr="図形&#10;&#10;低い精度で自動的に生成された説明">
            <a:extLst>
              <a:ext uri="{FF2B5EF4-FFF2-40B4-BE49-F238E27FC236}">
                <a16:creationId xmlns:a16="http://schemas.microsoft.com/office/drawing/2014/main" id="{16D094EE-3BBD-3440-96AB-1F9E32E195D9}"/>
              </a:ext>
            </a:extLst>
          </p:cNvPr>
          <p:cNvPicPr>
            <a:picLocks noChangeAspect="1"/>
          </p:cNvPicPr>
          <p:nvPr userDrawn="1"/>
        </p:nvPicPr>
        <p:blipFill>
          <a:blip r:embed="rId2"/>
          <a:stretch>
            <a:fillRect/>
          </a:stretch>
        </p:blipFill>
        <p:spPr>
          <a:xfrm>
            <a:off x="141600" y="4322437"/>
            <a:ext cx="1432273" cy="1432273"/>
          </a:xfrm>
          <a:prstGeom prst="rect">
            <a:avLst/>
          </a:prstGeom>
        </p:spPr>
      </p:pic>
    </p:spTree>
    <p:extLst>
      <p:ext uri="{BB962C8B-B14F-4D97-AF65-F5344CB8AC3E}">
        <p14:creationId xmlns:p14="http://schemas.microsoft.com/office/powerpoint/2010/main" val="15982244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A373D-2ED3-8228-63D4-7D6AB37B42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3C2DF9-36F3-BA7E-85B1-FD0125964DD3}"/>
              </a:ext>
            </a:extLst>
          </p:cNvPr>
          <p:cNvSpPr>
            <a:spLocks noGrp="1"/>
          </p:cNvSpPr>
          <p:nvPr>
            <p:ph type="dt" sz="half" idx="10"/>
          </p:nvPr>
        </p:nvSpPr>
        <p:spPr/>
        <p:txBody>
          <a:bodyPr/>
          <a:lstStyle/>
          <a:p>
            <a:fld id="{45201931-9DA5-894B-B37A-CF7F190E1E35}" type="datetime4">
              <a:rPr lang="ja-JP" altLang="en-US" smtClean="0"/>
              <a:pPr/>
              <a:t>2025年1月24日</a:t>
            </a:fld>
            <a:endParaRPr lang="ja-JP" altLang="en-US"/>
          </a:p>
        </p:txBody>
      </p:sp>
      <p:sp>
        <p:nvSpPr>
          <p:cNvPr id="4" name="フッター プレースホルダー 3">
            <a:extLst>
              <a:ext uri="{FF2B5EF4-FFF2-40B4-BE49-F238E27FC236}">
                <a16:creationId xmlns:a16="http://schemas.microsoft.com/office/drawing/2014/main" id="{89C92182-280E-6089-C865-97A4E6E0C609}"/>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DFFA5934-D1B8-D0C7-BF65-F5CBC15106A0}"/>
              </a:ext>
            </a:extLst>
          </p:cNvPr>
          <p:cNvSpPr>
            <a:spLocks noGrp="1"/>
          </p:cNvSpPr>
          <p:nvPr>
            <p:ph type="sldNum" sz="quarter" idx="12"/>
          </p:nvPr>
        </p:nvSpPr>
        <p:spPr/>
        <p:txBody>
          <a:bodyPr/>
          <a:lstStyle/>
          <a:p>
            <a:fld id="{4C3E7FFA-7CC9-7749-8BE5-606DD00A2B0C}" type="slidenum">
              <a:rPr lang="ja-JP" altLang="en-US" smtClean="0"/>
              <a:pPr/>
              <a:t>‹#›</a:t>
            </a:fld>
            <a:endParaRPr lang="ja-JP" altLang="en-US"/>
          </a:p>
        </p:txBody>
      </p:sp>
      <p:pic>
        <p:nvPicPr>
          <p:cNvPr id="6" name="図 5" descr="ダイアグラム, ロゴ&#10;&#10;自動的に生成された説明">
            <a:extLst>
              <a:ext uri="{FF2B5EF4-FFF2-40B4-BE49-F238E27FC236}">
                <a16:creationId xmlns:a16="http://schemas.microsoft.com/office/drawing/2014/main" id="{42BCAB25-D522-AB53-2C1D-52BED4E5A1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正方形/長方形 6">
            <a:extLst>
              <a:ext uri="{FF2B5EF4-FFF2-40B4-BE49-F238E27FC236}">
                <a16:creationId xmlns:a16="http://schemas.microsoft.com/office/drawing/2014/main" id="{6D794124-93DE-139A-9CB4-E7EB7F2BBF3D}"/>
              </a:ext>
            </a:extLst>
          </p:cNvPr>
          <p:cNvSpPr/>
          <p:nvPr userDrawn="1"/>
        </p:nvSpPr>
        <p:spPr>
          <a:xfrm>
            <a:off x="0" y="0"/>
            <a:ext cx="9144000" cy="5143500"/>
          </a:xfrm>
          <a:prstGeom prst="rect">
            <a:avLst/>
          </a:prstGeom>
          <a:solidFill>
            <a:schemeClr val="bg1">
              <a:alpha val="87000"/>
            </a:schemeClr>
          </a:solidFill>
          <a:ln w="6350">
            <a:no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spTree>
    <p:extLst>
      <p:ext uri="{BB962C8B-B14F-4D97-AF65-F5344CB8AC3E}">
        <p14:creationId xmlns:p14="http://schemas.microsoft.com/office/powerpoint/2010/main" val="122815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A373D-2ED3-8228-63D4-7D6AB37B42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3C2DF9-36F3-BA7E-85B1-FD0125964DD3}"/>
              </a:ext>
            </a:extLst>
          </p:cNvPr>
          <p:cNvSpPr>
            <a:spLocks noGrp="1"/>
          </p:cNvSpPr>
          <p:nvPr>
            <p:ph type="dt" sz="half" idx="10"/>
          </p:nvPr>
        </p:nvSpPr>
        <p:spPr/>
        <p:txBody>
          <a:bodyPr/>
          <a:lstStyle/>
          <a:p>
            <a:fld id="{45201931-9DA5-894B-B37A-CF7F190E1E35}" type="datetime4">
              <a:rPr lang="ja-JP" altLang="en-US" smtClean="0"/>
              <a:pPr/>
              <a:t>2025年1月24日</a:t>
            </a:fld>
            <a:endParaRPr lang="ja-JP" altLang="en-US"/>
          </a:p>
        </p:txBody>
      </p:sp>
      <p:sp>
        <p:nvSpPr>
          <p:cNvPr id="4" name="フッター プレースホルダー 3">
            <a:extLst>
              <a:ext uri="{FF2B5EF4-FFF2-40B4-BE49-F238E27FC236}">
                <a16:creationId xmlns:a16="http://schemas.microsoft.com/office/drawing/2014/main" id="{89C92182-280E-6089-C865-97A4E6E0C609}"/>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DFFA5934-D1B8-D0C7-BF65-F5CBC15106A0}"/>
              </a:ext>
            </a:extLst>
          </p:cNvPr>
          <p:cNvSpPr>
            <a:spLocks noGrp="1"/>
          </p:cNvSpPr>
          <p:nvPr>
            <p:ph type="sldNum" sz="quarter" idx="12"/>
          </p:nvPr>
        </p:nvSpPr>
        <p:spPr/>
        <p:txBody>
          <a:bodyPr/>
          <a:lstStyle/>
          <a:p>
            <a:fld id="{4C3E7FFA-7CC9-7749-8BE5-606DD00A2B0C}" type="slidenum">
              <a:rPr lang="ja-JP" altLang="en-US" smtClean="0"/>
              <a:pPr/>
              <a:t>‹#›</a:t>
            </a:fld>
            <a:endParaRPr lang="ja-JP" altLang="en-US"/>
          </a:p>
        </p:txBody>
      </p:sp>
      <p:sp>
        <p:nvSpPr>
          <p:cNvPr id="6" name="正方形/長方形 5">
            <a:extLst>
              <a:ext uri="{FF2B5EF4-FFF2-40B4-BE49-F238E27FC236}">
                <a16:creationId xmlns:a16="http://schemas.microsoft.com/office/drawing/2014/main" id="{2B5DB2B5-2792-855C-3CF0-3AA687D887A2}"/>
              </a:ext>
            </a:extLst>
          </p:cNvPr>
          <p:cNvSpPr/>
          <p:nvPr userDrawn="1"/>
        </p:nvSpPr>
        <p:spPr>
          <a:xfrm>
            <a:off x="0" y="0"/>
            <a:ext cx="9144000" cy="5143500"/>
          </a:xfrm>
          <a:prstGeom prst="rect">
            <a:avLst/>
          </a:prstGeom>
          <a:solidFill>
            <a:srgbClr val="A7D9FF"/>
          </a:solidFill>
          <a:ln w="6350">
            <a:solidFill>
              <a:srgbClr val="0070C0"/>
            </a:solid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sp>
        <p:nvSpPr>
          <p:cNvPr id="7" name="正方形/長方形 6">
            <a:extLst>
              <a:ext uri="{FF2B5EF4-FFF2-40B4-BE49-F238E27FC236}">
                <a16:creationId xmlns:a16="http://schemas.microsoft.com/office/drawing/2014/main" id="{CD377615-3DF5-E6FC-3346-465C5A1F1B92}"/>
              </a:ext>
            </a:extLst>
          </p:cNvPr>
          <p:cNvSpPr/>
          <p:nvPr userDrawn="1"/>
        </p:nvSpPr>
        <p:spPr>
          <a:xfrm>
            <a:off x="0" y="0"/>
            <a:ext cx="9144000" cy="1199015"/>
          </a:xfrm>
          <a:prstGeom prst="rect">
            <a:avLst/>
          </a:prstGeom>
          <a:solidFill>
            <a:schemeClr val="tx1"/>
          </a:solidFill>
          <a:ln w="635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4A9188E0-6EA1-4E55-FEB5-951DA075141E}"/>
              </a:ext>
            </a:extLst>
          </p:cNvPr>
          <p:cNvPicPr>
            <a:picLocks noChangeAspect="1"/>
          </p:cNvPicPr>
          <p:nvPr userDrawn="1"/>
        </p:nvPicPr>
        <p:blipFill>
          <a:blip r:embed="rId2"/>
          <a:stretch>
            <a:fillRect/>
          </a:stretch>
        </p:blipFill>
        <p:spPr>
          <a:xfrm>
            <a:off x="7817817" y="1"/>
            <a:ext cx="1317282" cy="1202564"/>
          </a:xfrm>
          <a:prstGeom prst="rect">
            <a:avLst/>
          </a:prstGeom>
        </p:spPr>
      </p:pic>
    </p:spTree>
    <p:extLst>
      <p:ext uri="{BB962C8B-B14F-4D97-AF65-F5344CB8AC3E}">
        <p14:creationId xmlns:p14="http://schemas.microsoft.com/office/powerpoint/2010/main" val="2767361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3" name="図 2" descr="黒い背景に白い文字がある&#10;&#10;低い精度で自動的に生成された説明">
            <a:extLst>
              <a:ext uri="{FF2B5EF4-FFF2-40B4-BE49-F238E27FC236}">
                <a16:creationId xmlns:a16="http://schemas.microsoft.com/office/drawing/2014/main" id="{8B189117-E08C-A744-9F46-25BA6C2178A5}"/>
              </a:ext>
            </a:extLst>
          </p:cNvPr>
          <p:cNvPicPr>
            <a:picLocks noChangeAspect="1"/>
          </p:cNvPicPr>
          <p:nvPr userDrawn="1"/>
        </p:nvPicPr>
        <p:blipFill>
          <a:blip r:embed="rId2"/>
          <a:stretch>
            <a:fillRect/>
          </a:stretch>
        </p:blipFill>
        <p:spPr>
          <a:xfrm>
            <a:off x="3238901" y="1146054"/>
            <a:ext cx="2666198" cy="2666198"/>
          </a:xfrm>
          <a:prstGeom prst="rect">
            <a:avLst/>
          </a:prstGeom>
        </p:spPr>
      </p:pic>
    </p:spTree>
    <p:extLst>
      <p:ext uri="{BB962C8B-B14F-4D97-AF65-F5344CB8AC3E}">
        <p14:creationId xmlns:p14="http://schemas.microsoft.com/office/powerpoint/2010/main" val="37209360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8.xml"/><Relationship Id="rId7" Type="http://schemas.openxmlformats.org/officeDocument/2006/relationships/tags" Target="../tags/tag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ea typeface="BIZ UDPゴシック" panose="020B0400000000000000" pitchFamily="50" charset="-128"/>
              </a:defRPr>
            </a:lvl1pPr>
          </a:lstStyle>
          <a:p>
            <a:fld id="{45201931-9DA5-894B-B37A-CF7F190E1E35}" type="datetime4">
              <a:rPr lang="ja-JP" altLang="en-US" smtClean="0"/>
              <a:pPr/>
              <a:t>2025年1月24日</a:t>
            </a:fld>
            <a:endParaRPr lang="ja-JP"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ea typeface="BIZ UDPゴシック" panose="020B0400000000000000" pitchFamily="50" charset="-128"/>
              </a:defRPr>
            </a:lvl1pPr>
          </a:lstStyle>
          <a:p>
            <a:endParaRPr lang="ja-JP"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ea typeface="BIZ UDPゴシック" panose="020B0400000000000000" pitchFamily="50" charset="-128"/>
              </a:defRPr>
            </a:lvl1pPr>
          </a:lstStyle>
          <a:p>
            <a:fld id="{4C3E7FFA-7CC9-7749-8BE5-606DD00A2B0C}" type="slidenum">
              <a:rPr lang="ja-JP" altLang="en-US" smtClean="0"/>
              <a:pPr/>
              <a:t>‹#›</a:t>
            </a:fld>
            <a:endParaRPr lang="ja-JP" altLang="en-US"/>
          </a:p>
        </p:txBody>
      </p:sp>
    </p:spTree>
    <p:extLst>
      <p:ext uri="{BB962C8B-B14F-4D97-AF65-F5344CB8AC3E}">
        <p14:creationId xmlns:p14="http://schemas.microsoft.com/office/powerpoint/2010/main" val="35389779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53" r:id="rId6"/>
    <p:sldLayoutId id="2147483745" r:id="rId7"/>
    <p:sldLayoutId id="2147483746" r:id="rId8"/>
    <p:sldLayoutId id="2147483741" r:id="rId9"/>
    <p:sldLayoutId id="2147483742" r:id="rId10"/>
    <p:sldLayoutId id="2147483743" r:id="rId11"/>
    <p:sldLayoutId id="2147483744" r:id="rId12"/>
    <p:sldLayoutId id="2147483754" r:id="rId13"/>
    <p:sldLayoutId id="2147483755" r:id="rId14"/>
    <p:sldLayoutId id="2147483756" r:id="rId15"/>
    <p:sldLayoutId id="2147483757" r:id="rId16"/>
    <p:sldLayoutId id="2147483758" r:id="rId17"/>
    <p:sldLayoutId id="2147483759" r:id="rId18"/>
    <p:sldLayoutId id="2147483761" r:id="rId19"/>
    <p:sldLayoutId id="2147483762" r:id="rId20"/>
    <p:sldLayoutId id="2147483763" r:id="rId21"/>
    <p:sldLayoutId id="2147483764" r:id="rId22"/>
    <p:sldLayoutId id="2147483765" r:id="rId23"/>
    <p:sldLayoutId id="2147483766" r:id="rId24"/>
    <p:sldLayoutId id="2147483767" r:id="rId2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BIZ UDPゴシック" panose="020B0400000000000000" pitchFamily="50" charset="-128"/>
          <a:ea typeface="BIZ UDPゴシック" panose="020B0400000000000000"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C3AE88B-0269-1144-98D9-E05F0CDA299B}"/>
              </a:ext>
            </a:extLst>
          </p:cNvPr>
          <p:cNvGraphicFramePr>
            <a:graphicFrameLocks noChangeAspect="1"/>
          </p:cNvGraphicFramePr>
          <p:nvPr userDrawn="1">
            <p:custDataLst>
              <p:tags r:id="rId6"/>
            </p:custDataLst>
            <p:extLst>
              <p:ext uri="{D42A27DB-BD31-4B8C-83A1-F6EECF244321}">
                <p14:modId xmlns:p14="http://schemas.microsoft.com/office/powerpoint/2010/main" val="2995859253"/>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name="think-cell スライド" r:id="rId8" imgW="7772400" imgH="10058400" progId="TCLayout.ActiveDocument.1">
                  <p:embed/>
                </p:oleObj>
              </mc:Choice>
              <mc:Fallback>
                <p:oleObj name="think-cell スライド" r:id="rId8" imgW="7772400" imgH="10058400" progId="TCLayout.ActiveDocument.1">
                  <p:embed/>
                  <p:pic>
                    <p:nvPicPr>
                      <p:cNvPr id="8" name="オブジェクト 7" hidden="1">
                        <a:extLst>
                          <a:ext uri="{FF2B5EF4-FFF2-40B4-BE49-F238E27FC236}">
                            <a16:creationId xmlns:a16="http://schemas.microsoft.com/office/drawing/2014/main" id="{6C3AE88B-0269-1144-98D9-E05F0CDA299B}"/>
                          </a:ext>
                        </a:extLst>
                      </p:cNvPr>
                      <p:cNvPicPr/>
                      <p:nvPr/>
                    </p:nvPicPr>
                    <p:blipFill>
                      <a:blip r:embed="rId9"/>
                      <a:stretch>
                        <a:fillRect/>
                      </a:stretch>
                    </p:blipFill>
                    <p:spPr>
                      <a:xfrm>
                        <a:off x="1589" y="1192"/>
                        <a:ext cx="1587" cy="1190"/>
                      </a:xfrm>
                      <a:prstGeom prst="rect">
                        <a:avLst/>
                      </a:prstGeom>
                    </p:spPr>
                  </p:pic>
                </p:oleObj>
              </mc:Fallback>
            </mc:AlternateContent>
          </a:graphicData>
        </a:graphic>
      </p:graphicFrame>
      <p:sp>
        <p:nvSpPr>
          <p:cNvPr id="7" name="正方形/長方形 6" hidden="1">
            <a:extLst>
              <a:ext uri="{FF2B5EF4-FFF2-40B4-BE49-F238E27FC236}">
                <a16:creationId xmlns:a16="http://schemas.microsoft.com/office/drawing/2014/main" id="{9B6C6AA3-B46F-7B47-A756-D8B0128D8928}"/>
              </a:ext>
            </a:extLst>
          </p:cNvPr>
          <p:cNvSpPr/>
          <p:nvPr userDrawn="1">
            <p:custDataLst>
              <p:tags r:id="rId7"/>
            </p:custDataLst>
          </p:nvPr>
        </p:nvSpPr>
        <p:spPr>
          <a:xfrm>
            <a:off x="0"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ja-JP" altLang="en-US" sz="2600" b="1" i="0" baseline="0">
              <a:latin typeface="BIZ UDPゴシック" panose="020B0400000000000000" pitchFamily="50" charset="-128"/>
              <a:ea typeface="BIZ UDPゴシック" panose="020B0400000000000000" pitchFamily="50" charset="-128"/>
              <a:sym typeface="Hiragino Sans W4" panose="020B0400000000000000" pitchFamily="34" charset="-128"/>
            </a:endParaRPr>
          </a:p>
        </p:txBody>
      </p:sp>
      <p:sp>
        <p:nvSpPr>
          <p:cNvPr id="2" name="Title Placeholder 1"/>
          <p:cNvSpPr>
            <a:spLocks noGrp="1"/>
          </p:cNvSpPr>
          <p:nvPr>
            <p:ph type="title"/>
          </p:nvPr>
        </p:nvSpPr>
        <p:spPr>
          <a:xfrm>
            <a:off x="628651" y="273846"/>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75">
                <a:solidFill>
                  <a:schemeClr val="tx1">
                    <a:tint val="75000"/>
                  </a:schemeClr>
                </a:solidFill>
                <a:ea typeface="BIZ UDPゴシック" panose="020B0400000000000000" pitchFamily="50" charset="-128"/>
              </a:defRPr>
            </a:lvl1pPr>
          </a:lstStyle>
          <a:p>
            <a:endParaRPr lang="ja-JP" alt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75">
                <a:solidFill>
                  <a:schemeClr val="tx1">
                    <a:tint val="75000"/>
                  </a:schemeClr>
                </a:solidFill>
                <a:ea typeface="BIZ UDPゴシック" panose="020B0400000000000000" pitchFamily="50" charset="-128"/>
              </a:defRPr>
            </a:lvl1pPr>
          </a:lstStyle>
          <a:p>
            <a:endParaRPr lang="ja-JP"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75">
                <a:solidFill>
                  <a:schemeClr val="tx1">
                    <a:tint val="75000"/>
                  </a:schemeClr>
                </a:solidFill>
                <a:ea typeface="BIZ UDPゴシック" panose="020B0400000000000000" pitchFamily="50" charset="-128"/>
              </a:defRPr>
            </a:lvl1pPr>
          </a:lstStyle>
          <a:p>
            <a:fld id="{4C3E7FFA-7CC9-7749-8BE5-606DD00A2B0C}" type="slidenum">
              <a:rPr lang="ja-JP" altLang="en-US" smtClean="0"/>
              <a:pPr/>
              <a:t>‹#›</a:t>
            </a:fld>
            <a:endParaRPr lang="ja-JP" altLang="en-US"/>
          </a:p>
        </p:txBody>
      </p:sp>
    </p:spTree>
    <p:extLst>
      <p:ext uri="{BB962C8B-B14F-4D97-AF65-F5344CB8AC3E}">
        <p14:creationId xmlns:p14="http://schemas.microsoft.com/office/powerpoint/2010/main" val="362895621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2" r:id="rId4"/>
  </p:sldLayoutIdLst>
  <p:hf hdr="0" ftr="0" dt="0"/>
  <p:txStyles>
    <p:titleStyle>
      <a:lvl1pPr algn="l" defTabSz="742928" rtl="0" eaLnBrk="1" latinLnBrk="0" hangingPunct="1">
        <a:lnSpc>
          <a:spcPct val="90000"/>
        </a:lnSpc>
        <a:spcBef>
          <a:spcPct val="0"/>
        </a:spcBef>
        <a:buNone/>
        <a:defRPr kumimoji="1" sz="2600" b="1"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185732" indent="-185732" algn="l" defTabSz="742928" rtl="0" eaLnBrk="1" latinLnBrk="0" hangingPunct="1">
        <a:lnSpc>
          <a:spcPct val="90000"/>
        </a:lnSpc>
        <a:spcBef>
          <a:spcPts val="812"/>
        </a:spcBef>
        <a:buFont typeface="Arial" panose="020B0604020202020204" pitchFamily="34" charset="0"/>
        <a:buChar char="•"/>
        <a:defRPr kumimoji="1" sz="2275" b="1" kern="1200">
          <a:solidFill>
            <a:schemeClr val="tx1"/>
          </a:solidFill>
          <a:latin typeface="BIZ UDPゴシック" panose="020B0400000000000000" pitchFamily="50" charset="-128"/>
          <a:ea typeface="BIZ UDPゴシック" panose="020B0400000000000000" pitchFamily="50" charset="-128"/>
          <a:cs typeface="+mn-cs"/>
        </a:defRPr>
      </a:lvl1pPr>
      <a:lvl2pPr marL="557195" indent="-185732" algn="l" defTabSz="742928" rtl="0" eaLnBrk="1" latinLnBrk="0" hangingPunct="1">
        <a:lnSpc>
          <a:spcPct val="90000"/>
        </a:lnSpc>
        <a:spcBef>
          <a:spcPts val="407"/>
        </a:spcBef>
        <a:buFont typeface="Arial" panose="020B0604020202020204" pitchFamily="34" charset="0"/>
        <a:buChar char="•"/>
        <a:defRPr kumimoji="1" sz="1950" b="1" kern="1200">
          <a:solidFill>
            <a:schemeClr val="tx1"/>
          </a:solidFill>
          <a:latin typeface="BIZ UDPゴシック" panose="020B0400000000000000" pitchFamily="50" charset="-128"/>
          <a:ea typeface="BIZ UDPゴシック" panose="020B0400000000000000" pitchFamily="50" charset="-128"/>
          <a:cs typeface="+mn-cs"/>
        </a:defRPr>
      </a:lvl2pPr>
      <a:lvl3pPr marL="928659" indent="-185732" algn="l" defTabSz="742928" rtl="0" eaLnBrk="1" latinLnBrk="0" hangingPunct="1">
        <a:lnSpc>
          <a:spcPct val="90000"/>
        </a:lnSpc>
        <a:spcBef>
          <a:spcPts val="407"/>
        </a:spcBef>
        <a:buFont typeface="Arial" panose="020B0604020202020204" pitchFamily="34" charset="0"/>
        <a:buChar char="•"/>
        <a:defRPr kumimoji="1" sz="1625" b="1" kern="1200">
          <a:solidFill>
            <a:schemeClr val="tx1"/>
          </a:solidFill>
          <a:latin typeface="BIZ UDPゴシック" panose="020B0400000000000000" pitchFamily="50" charset="-128"/>
          <a:ea typeface="BIZ UDPゴシック" panose="020B0400000000000000" pitchFamily="50" charset="-128"/>
          <a:cs typeface="+mn-cs"/>
        </a:defRPr>
      </a:lvl3pPr>
      <a:lvl4pPr marL="1300123" indent="-185732" algn="l" defTabSz="742928" rtl="0" eaLnBrk="1" latinLnBrk="0" hangingPunct="1">
        <a:lnSpc>
          <a:spcPct val="90000"/>
        </a:lnSpc>
        <a:spcBef>
          <a:spcPts val="407"/>
        </a:spcBef>
        <a:buFont typeface="Arial" panose="020B0604020202020204" pitchFamily="34" charset="0"/>
        <a:buChar char="•"/>
        <a:defRPr kumimoji="1" sz="1463" b="1" kern="1200">
          <a:solidFill>
            <a:schemeClr val="tx1"/>
          </a:solidFill>
          <a:latin typeface="BIZ UDPゴシック" panose="020B0400000000000000" pitchFamily="50" charset="-128"/>
          <a:ea typeface="BIZ UDPゴシック" panose="020B0400000000000000" pitchFamily="50" charset="-128"/>
          <a:cs typeface="+mn-cs"/>
        </a:defRPr>
      </a:lvl4pPr>
      <a:lvl5pPr marL="1671586" indent="-185732" algn="l" defTabSz="742928" rtl="0" eaLnBrk="1" latinLnBrk="0" hangingPunct="1">
        <a:lnSpc>
          <a:spcPct val="90000"/>
        </a:lnSpc>
        <a:spcBef>
          <a:spcPts val="407"/>
        </a:spcBef>
        <a:buFont typeface="Arial" panose="020B0604020202020204" pitchFamily="34" charset="0"/>
        <a:buChar char="•"/>
        <a:defRPr kumimoji="1" sz="1300" b="1" kern="1200">
          <a:solidFill>
            <a:schemeClr val="tx1"/>
          </a:solidFill>
          <a:latin typeface="BIZ UDPゴシック" panose="020B0400000000000000" pitchFamily="50" charset="-128"/>
          <a:ea typeface="BIZ UDPゴシック" panose="020B0400000000000000" pitchFamily="50" charset="-128"/>
          <a:cs typeface="+mn-cs"/>
        </a:defRPr>
      </a:lvl5pPr>
      <a:lvl6pPr marL="2043050"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6pPr>
      <a:lvl7pPr marL="2414513"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7pPr>
      <a:lvl8pPr marL="2785977"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8pPr>
      <a:lvl9pPr marL="3157440" indent="-185732" algn="l" defTabSz="742928" rtl="0" eaLnBrk="1" latinLnBrk="0" hangingPunct="1">
        <a:lnSpc>
          <a:spcPct val="90000"/>
        </a:lnSpc>
        <a:spcBef>
          <a:spcPts val="407"/>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28" rtl="0" eaLnBrk="1" latinLnBrk="0" hangingPunct="1">
        <a:defRPr kumimoji="1" sz="1463" kern="1200">
          <a:solidFill>
            <a:schemeClr val="tx1"/>
          </a:solidFill>
          <a:latin typeface="+mn-lt"/>
          <a:ea typeface="+mn-ea"/>
          <a:cs typeface="+mn-cs"/>
        </a:defRPr>
      </a:lvl1pPr>
      <a:lvl2pPr marL="371464" algn="l" defTabSz="742928" rtl="0" eaLnBrk="1" latinLnBrk="0" hangingPunct="1">
        <a:defRPr kumimoji="1" sz="1463" kern="1200">
          <a:solidFill>
            <a:schemeClr val="tx1"/>
          </a:solidFill>
          <a:latin typeface="+mn-lt"/>
          <a:ea typeface="+mn-ea"/>
          <a:cs typeface="+mn-cs"/>
        </a:defRPr>
      </a:lvl2pPr>
      <a:lvl3pPr marL="742928" algn="l" defTabSz="742928" rtl="0" eaLnBrk="1" latinLnBrk="0" hangingPunct="1">
        <a:defRPr kumimoji="1" sz="1463" kern="1200">
          <a:solidFill>
            <a:schemeClr val="tx1"/>
          </a:solidFill>
          <a:latin typeface="+mn-lt"/>
          <a:ea typeface="+mn-ea"/>
          <a:cs typeface="+mn-cs"/>
        </a:defRPr>
      </a:lvl3pPr>
      <a:lvl4pPr marL="1114391" algn="l" defTabSz="742928" rtl="0" eaLnBrk="1" latinLnBrk="0" hangingPunct="1">
        <a:defRPr kumimoji="1" sz="1463" kern="1200">
          <a:solidFill>
            <a:schemeClr val="tx1"/>
          </a:solidFill>
          <a:latin typeface="+mn-lt"/>
          <a:ea typeface="+mn-ea"/>
          <a:cs typeface="+mn-cs"/>
        </a:defRPr>
      </a:lvl4pPr>
      <a:lvl5pPr marL="1485854" algn="l" defTabSz="742928" rtl="0" eaLnBrk="1" latinLnBrk="0" hangingPunct="1">
        <a:defRPr kumimoji="1" sz="1463" kern="1200">
          <a:solidFill>
            <a:schemeClr val="tx1"/>
          </a:solidFill>
          <a:latin typeface="+mn-lt"/>
          <a:ea typeface="+mn-ea"/>
          <a:cs typeface="+mn-cs"/>
        </a:defRPr>
      </a:lvl5pPr>
      <a:lvl6pPr marL="1857318" algn="l" defTabSz="742928" rtl="0" eaLnBrk="1" latinLnBrk="0" hangingPunct="1">
        <a:defRPr kumimoji="1" sz="1463" kern="1200">
          <a:solidFill>
            <a:schemeClr val="tx1"/>
          </a:solidFill>
          <a:latin typeface="+mn-lt"/>
          <a:ea typeface="+mn-ea"/>
          <a:cs typeface="+mn-cs"/>
        </a:defRPr>
      </a:lvl6pPr>
      <a:lvl7pPr marL="2228782" algn="l" defTabSz="742928" rtl="0" eaLnBrk="1" latinLnBrk="0" hangingPunct="1">
        <a:defRPr kumimoji="1" sz="1463" kern="1200">
          <a:solidFill>
            <a:schemeClr val="tx1"/>
          </a:solidFill>
          <a:latin typeface="+mn-lt"/>
          <a:ea typeface="+mn-ea"/>
          <a:cs typeface="+mn-cs"/>
        </a:defRPr>
      </a:lvl7pPr>
      <a:lvl8pPr marL="2600245" algn="l" defTabSz="742928" rtl="0" eaLnBrk="1" latinLnBrk="0" hangingPunct="1">
        <a:defRPr kumimoji="1" sz="1463" kern="1200">
          <a:solidFill>
            <a:schemeClr val="tx1"/>
          </a:solidFill>
          <a:latin typeface="+mn-lt"/>
          <a:ea typeface="+mn-ea"/>
          <a:cs typeface="+mn-cs"/>
        </a:defRPr>
      </a:lvl8pPr>
      <a:lvl9pPr marL="2971709" algn="l" defTabSz="742928"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mindmeister.jp/" TargetMode="External"/><Relationship Id="rId1" Type="http://schemas.openxmlformats.org/officeDocument/2006/relationships/slideLayout" Target="../slideLayouts/slideLayout5.xml"/><Relationship Id="rId6" Type="http://schemas.openxmlformats.org/officeDocument/2006/relationships/hyperlink" Target="https://miro.com/ja/"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amazon.co.jp/dp/4478020582/ref=cm_sw_r_oth_api_i_EQDV7A0XVJBHWHET7FBK" TargetMode="Externa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a:xfrm>
            <a:off x="141599" y="116624"/>
            <a:ext cx="8851900" cy="273844"/>
          </a:xfrm>
        </p:spPr>
        <p:txBody>
          <a:bodyPr/>
          <a:lstStyle/>
          <a:p>
            <a:r>
              <a:rPr lang="ja-JP" altLang="en-US" kern="0">
                <a:latin typeface="BIZ UDPGothic" panose="020B0400000000000000" pitchFamily="34" charset="-128"/>
                <a:ea typeface="BIZ UDPGothic" panose="020B0400000000000000" pitchFamily="34" charset="-128"/>
                <a:cs typeface="Arial" pitchFamily="34" charset="0"/>
              </a:rPr>
              <a:t>そもそも“良いイノベーション事業”とは？</a:t>
            </a:r>
            <a:endParaRPr lang="en-US" altLang="ja-JP" kern="0" dirty="0">
              <a:latin typeface="BIZ UDPGothic" panose="020B0400000000000000" pitchFamily="34" charset="-128"/>
              <a:ea typeface="BIZ UDPGothic" panose="020B0400000000000000" pitchFamily="34" charset="-128"/>
              <a:cs typeface="Arial" pitchFamily="34" charset="0"/>
            </a:endParaRPr>
          </a:p>
        </p:txBody>
      </p:sp>
      <p:sp>
        <p:nvSpPr>
          <p:cNvPr id="18" name="コンテンツ プレースホルダー 4">
            <a:extLst>
              <a:ext uri="{FF2B5EF4-FFF2-40B4-BE49-F238E27FC236}">
                <a16:creationId xmlns:a16="http://schemas.microsoft.com/office/drawing/2014/main" id="{BB71AA1F-4807-7C67-CDB8-9EE0461262C2}"/>
              </a:ext>
            </a:extLst>
          </p:cNvPr>
          <p:cNvSpPr>
            <a:spLocks noGrp="1"/>
          </p:cNvSpPr>
          <p:nvPr>
            <p:ph idx="13"/>
          </p:nvPr>
        </p:nvSpPr>
        <p:spPr>
          <a:xfrm>
            <a:off x="363926" y="537124"/>
            <a:ext cx="8416149" cy="499233"/>
          </a:xfrm>
        </p:spPr>
        <p:txBody>
          <a:bodyPr/>
          <a:lstStyle/>
          <a:p>
            <a:pPr defTabSz="557195"/>
            <a:r>
              <a:rPr lang="ja-JP" altLang="en-US" b="0">
                <a:latin typeface="BIZ UDPGothic" panose="020B0400000000000000" pitchFamily="34" charset="-128"/>
                <a:ea typeface="BIZ UDPGothic"/>
              </a:rPr>
              <a:t>事業アイデアの基本となる</a:t>
            </a:r>
            <a:r>
              <a:rPr lang="en-US" altLang="ja-JP" b="0" dirty="0">
                <a:latin typeface="BIZ UDPGothic" panose="020B0400000000000000" pitchFamily="34" charset="-128"/>
                <a:ea typeface="BIZ UDPGothic"/>
              </a:rPr>
              <a:t>3</a:t>
            </a:r>
            <a:r>
              <a:rPr lang="ja-JP" altLang="en-US" b="0">
                <a:latin typeface="BIZ UDPGothic" panose="020B0400000000000000" pitchFamily="34" charset="-128"/>
                <a:ea typeface="BIZ UDPGothic"/>
              </a:rPr>
              <a:t>要素（</a:t>
            </a:r>
            <a:r>
              <a:rPr lang="ja-JP" altLang="en-US" b="1">
                <a:solidFill>
                  <a:schemeClr val="accent1"/>
                </a:solidFill>
                <a:latin typeface="BIZ UDPGothic" panose="020B0400000000000000" pitchFamily="34" charset="-128"/>
                <a:ea typeface="BIZ UDPGothic"/>
              </a:rPr>
              <a:t>①ニーズの発見</a:t>
            </a:r>
            <a:r>
              <a:rPr lang="ja-JP" altLang="en-US" b="0">
                <a:latin typeface="BIZ UDPGothic" panose="020B0400000000000000" pitchFamily="34" charset="-128"/>
                <a:ea typeface="BIZ UDPGothic"/>
              </a:rPr>
              <a:t>、②事業アイデアの発見、③存続できるビジネスの検討）の観点について</a:t>
            </a:r>
            <a:br>
              <a:rPr lang="ja-JP" altLang="en-US">
                <a:latin typeface="BIZ UDPGothic" panose="020B0400000000000000" pitchFamily="34" charset="-128"/>
                <a:ea typeface="BIZ UDPGothic"/>
              </a:rPr>
            </a:br>
            <a:r>
              <a:rPr lang="ja-JP" altLang="en-US" b="0">
                <a:latin typeface="BIZ UDPGothic" panose="020B0400000000000000" pitchFamily="34" charset="-128"/>
                <a:ea typeface="BIZ UDPGothic"/>
              </a:rPr>
              <a:t>考え抜かれていることが大切</a:t>
            </a:r>
            <a:r>
              <a:rPr lang="ja-JP" altLang="en-US">
                <a:latin typeface="BIZ UDPGothic" panose="020B0400000000000000" pitchFamily="34" charset="-128"/>
                <a:ea typeface="BIZ UDPGothic"/>
              </a:rPr>
              <a:t>です。</a:t>
            </a:r>
            <a:endParaRPr lang="ja-JP" altLang="en-US" b="0">
              <a:latin typeface="BIZ UDPGothic" panose="020B0400000000000000" pitchFamily="34" charset="-128"/>
              <a:ea typeface="BIZ UDPGothic"/>
            </a:endParaRPr>
          </a:p>
        </p:txBody>
      </p:sp>
      <p:grpSp>
        <p:nvGrpSpPr>
          <p:cNvPr id="4" name="グループ化 3">
            <a:extLst>
              <a:ext uri="{FF2B5EF4-FFF2-40B4-BE49-F238E27FC236}">
                <a16:creationId xmlns:a16="http://schemas.microsoft.com/office/drawing/2014/main" id="{1F649B0E-286B-31E7-E49E-FA0C529C1FD5}"/>
              </a:ext>
            </a:extLst>
          </p:cNvPr>
          <p:cNvGrpSpPr/>
          <p:nvPr/>
        </p:nvGrpSpPr>
        <p:grpSpPr>
          <a:xfrm>
            <a:off x="363925" y="1111250"/>
            <a:ext cx="8416149" cy="3850217"/>
            <a:chOff x="65348" y="1533339"/>
            <a:chExt cx="9702483" cy="5084846"/>
          </a:xfrm>
        </p:grpSpPr>
        <p:sp>
          <p:nvSpPr>
            <p:cNvPr id="5" name="正方形/長方形 4">
              <a:extLst>
                <a:ext uri="{FF2B5EF4-FFF2-40B4-BE49-F238E27FC236}">
                  <a16:creationId xmlns:a16="http://schemas.microsoft.com/office/drawing/2014/main" id="{B6276ABA-00AF-9724-175C-603DB313BC6B}"/>
                </a:ext>
              </a:extLst>
            </p:cNvPr>
            <p:cNvSpPr/>
            <p:nvPr/>
          </p:nvSpPr>
          <p:spPr>
            <a:xfrm>
              <a:off x="3469151" y="1965040"/>
              <a:ext cx="2967698" cy="1135896"/>
            </a:xfrm>
            <a:prstGeom prst="rect">
              <a:avLst/>
            </a:prstGeom>
            <a:solidFill>
              <a:srgbClr val="FFEA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b="1">
                  <a:solidFill>
                    <a:schemeClr val="tx1"/>
                  </a:solidFill>
                  <a:latin typeface="BIZ UDPGothic" panose="020B0400000000000000" pitchFamily="34" charset="-128"/>
                  <a:ea typeface="BIZ UDPGothic" panose="020B0400000000000000" pitchFamily="34" charset="-128"/>
                </a:rPr>
                <a:t>イノベーション創出の基本となる</a:t>
              </a:r>
              <a:endParaRPr lang="en-US" altLang="ja-JP" sz="1200" b="1">
                <a:solidFill>
                  <a:schemeClr val="tx1"/>
                </a:solidFill>
                <a:latin typeface="BIZ UDPGothic" panose="020B0400000000000000" pitchFamily="34" charset="-128"/>
                <a:ea typeface="BIZ UDPGothic" panose="020B0400000000000000" pitchFamily="34" charset="-128"/>
              </a:endParaRPr>
            </a:p>
            <a:p>
              <a:pPr algn="ctr">
                <a:defRPr/>
              </a:pPr>
              <a:r>
                <a:rPr lang="en-US" altLang="ja-JP" sz="1200" b="1">
                  <a:solidFill>
                    <a:schemeClr val="tx1"/>
                  </a:solidFill>
                  <a:latin typeface="BIZ UDPGothic" panose="020B0400000000000000" pitchFamily="34" charset="-128"/>
                  <a:ea typeface="BIZ UDPGothic" panose="020B0400000000000000" pitchFamily="34" charset="-128"/>
                </a:rPr>
                <a:t>3</a:t>
              </a:r>
              <a:r>
                <a:rPr lang="ja-JP" altLang="en-US" sz="1200" b="1">
                  <a:solidFill>
                    <a:schemeClr val="tx1"/>
                  </a:solidFill>
                  <a:latin typeface="BIZ UDPGothic" panose="020B0400000000000000" pitchFamily="34" charset="-128"/>
                  <a:ea typeface="BIZ UDPGothic" panose="020B0400000000000000" pitchFamily="34" charset="-128"/>
                </a:rPr>
                <a:t>観点の重要な論点を押さえて</a:t>
              </a:r>
              <a:endParaRPr lang="en-US" altLang="ja-JP" sz="1200" b="1">
                <a:solidFill>
                  <a:schemeClr val="tx1"/>
                </a:solidFill>
                <a:latin typeface="BIZ UDPGothic" panose="020B0400000000000000" pitchFamily="34" charset="-128"/>
                <a:ea typeface="BIZ UDPGothic" panose="020B0400000000000000" pitchFamily="34" charset="-128"/>
              </a:endParaRPr>
            </a:p>
            <a:p>
              <a:pPr algn="ctr">
                <a:defRPr/>
              </a:pPr>
              <a:r>
                <a:rPr lang="ja-JP" altLang="en-US" sz="1200" b="1">
                  <a:solidFill>
                    <a:schemeClr val="tx1"/>
                  </a:solidFill>
                  <a:latin typeface="BIZ UDPGothic" panose="020B0400000000000000" pitchFamily="34" charset="-128"/>
                  <a:ea typeface="BIZ UDPGothic" panose="020B0400000000000000" pitchFamily="34" charset="-128"/>
                </a:rPr>
                <a:t>考え抜かれている</a:t>
              </a:r>
              <a:endParaRPr lang="en-US" altLang="ja-JP" sz="1200" b="1">
                <a:solidFill>
                  <a:schemeClr val="tx1"/>
                </a:solidFill>
                <a:latin typeface="BIZ UDPGothic" panose="020B0400000000000000" pitchFamily="34" charset="-128"/>
                <a:ea typeface="BIZ UDPGothic" panose="020B0400000000000000" pitchFamily="34" charset="-128"/>
              </a:endParaRPr>
            </a:p>
          </p:txBody>
        </p:sp>
        <p:cxnSp>
          <p:nvCxnSpPr>
            <p:cNvPr id="6" name="カギ線コネクタ 60">
              <a:extLst>
                <a:ext uri="{FF2B5EF4-FFF2-40B4-BE49-F238E27FC236}">
                  <a16:creationId xmlns:a16="http://schemas.microsoft.com/office/drawing/2014/main" id="{D0F76B31-AB4A-D435-1141-2E3D540728A9}"/>
                </a:ext>
              </a:extLst>
            </p:cNvPr>
            <p:cNvCxnSpPr>
              <a:cxnSpLocks/>
              <a:stCxn id="5" idx="2"/>
              <a:endCxn id="10" idx="0"/>
            </p:cNvCxnSpPr>
            <p:nvPr/>
          </p:nvCxnSpPr>
          <p:spPr>
            <a:xfrm rot="5400000">
              <a:off x="3151937" y="1695849"/>
              <a:ext cx="395977" cy="3206150"/>
            </a:xfrm>
            <a:prstGeom prst="bentConnector3">
              <a:avLst>
                <a:gd name="adj1" fmla="val 50000"/>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カギ線コネクタ 64">
              <a:extLst>
                <a:ext uri="{FF2B5EF4-FFF2-40B4-BE49-F238E27FC236}">
                  <a16:creationId xmlns:a16="http://schemas.microsoft.com/office/drawing/2014/main" id="{034B6230-9A5F-D7FB-C483-FC26D6038547}"/>
                </a:ext>
              </a:extLst>
            </p:cNvPr>
            <p:cNvCxnSpPr>
              <a:cxnSpLocks/>
              <a:stCxn id="5" idx="2"/>
            </p:cNvCxnSpPr>
            <p:nvPr/>
          </p:nvCxnSpPr>
          <p:spPr>
            <a:xfrm rot="16200000" flipH="1">
              <a:off x="6461386" y="1592549"/>
              <a:ext cx="398694" cy="3415467"/>
            </a:xfrm>
            <a:prstGeom prst="bentConnector3">
              <a:avLst>
                <a:gd name="adj1" fmla="val 50000"/>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カギ線コネクタ 39">
              <a:extLst>
                <a:ext uri="{FF2B5EF4-FFF2-40B4-BE49-F238E27FC236}">
                  <a16:creationId xmlns:a16="http://schemas.microsoft.com/office/drawing/2014/main" id="{17475A7E-6FD8-18AA-F5D1-54962FB83700}"/>
                </a:ext>
              </a:extLst>
            </p:cNvPr>
            <p:cNvCxnSpPr>
              <a:cxnSpLocks/>
              <a:stCxn id="5" idx="2"/>
              <a:endCxn id="14" idx="0"/>
            </p:cNvCxnSpPr>
            <p:nvPr/>
          </p:nvCxnSpPr>
          <p:spPr>
            <a:xfrm rot="5400000">
              <a:off x="4520883" y="3064795"/>
              <a:ext cx="395977" cy="468258"/>
            </a:xfrm>
            <a:prstGeom prst="bentConnector3">
              <a:avLst>
                <a:gd name="adj1" fmla="val 50000"/>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A1668F19-F05A-5AF5-B6C4-E3AA7E9CB5E3}"/>
                </a:ext>
              </a:extLst>
            </p:cNvPr>
            <p:cNvSpPr/>
            <p:nvPr/>
          </p:nvSpPr>
          <p:spPr>
            <a:xfrm>
              <a:off x="3469151" y="1533339"/>
              <a:ext cx="2967698" cy="39555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400" b="1">
                  <a:solidFill>
                    <a:schemeClr val="bg1"/>
                  </a:solidFill>
                  <a:latin typeface="BIZ UDPGothic" panose="020B0400000000000000" pitchFamily="34" charset="-128"/>
                  <a:ea typeface="BIZ UDPGothic" panose="020B0400000000000000" pitchFamily="34" charset="-128"/>
                </a:rPr>
                <a:t>結論</a:t>
              </a:r>
              <a:endParaRPr lang="en-US" altLang="ja-JP" sz="1400" b="1">
                <a:solidFill>
                  <a:schemeClr val="bg1"/>
                </a:solidFill>
                <a:latin typeface="BIZ UDPGothic" panose="020B0400000000000000" pitchFamily="34" charset="-128"/>
                <a:ea typeface="BIZ UDPGothic" panose="020B0400000000000000" pitchFamily="34" charset="-128"/>
              </a:endParaRPr>
            </a:p>
          </p:txBody>
        </p:sp>
        <p:sp>
          <p:nvSpPr>
            <p:cNvPr id="10" name="正方形/長方形 9">
              <a:extLst>
                <a:ext uri="{FF2B5EF4-FFF2-40B4-BE49-F238E27FC236}">
                  <a16:creationId xmlns:a16="http://schemas.microsoft.com/office/drawing/2014/main" id="{47CD3809-576E-9A24-0873-D686667A8DD0}"/>
                </a:ext>
              </a:extLst>
            </p:cNvPr>
            <p:cNvSpPr/>
            <p:nvPr/>
          </p:nvSpPr>
          <p:spPr>
            <a:xfrm>
              <a:off x="492806" y="3496913"/>
              <a:ext cx="2508087" cy="76215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en-US" altLang="ja-JP" sz="1400" b="1">
                  <a:solidFill>
                    <a:schemeClr val="bg1"/>
                  </a:solidFill>
                  <a:latin typeface="BIZ UDPGothic" panose="020B0400000000000000" pitchFamily="34" charset="-128"/>
                  <a:ea typeface="BIZ UDPGothic" panose="020B0400000000000000" pitchFamily="34" charset="-128"/>
                </a:rPr>
                <a:t>①</a:t>
              </a:r>
              <a:r>
                <a:rPr lang="ja-JP" altLang="en-US" sz="1400" b="1">
                  <a:solidFill>
                    <a:schemeClr val="bg1"/>
                  </a:solidFill>
                  <a:latin typeface="BIZ UDPGothic" panose="020B0400000000000000" pitchFamily="34" charset="-128"/>
                  <a:ea typeface="BIZ UDPGothic" panose="020B0400000000000000" pitchFamily="34" charset="-128"/>
                </a:rPr>
                <a:t>ニーズの発見</a:t>
              </a:r>
              <a:endParaRPr lang="en-US" altLang="ja-JP" sz="1400" b="1">
                <a:solidFill>
                  <a:schemeClr val="bg1"/>
                </a:solidFill>
                <a:latin typeface="BIZ UDPGothic" panose="020B0400000000000000" pitchFamily="34" charset="-128"/>
                <a:ea typeface="BIZ UDPGothic" panose="020B0400000000000000" pitchFamily="34" charset="-128"/>
              </a:endParaRPr>
            </a:p>
          </p:txBody>
        </p:sp>
        <p:sp>
          <p:nvSpPr>
            <p:cNvPr id="11" name="正方形/長方形 10">
              <a:extLst>
                <a:ext uri="{FF2B5EF4-FFF2-40B4-BE49-F238E27FC236}">
                  <a16:creationId xmlns:a16="http://schemas.microsoft.com/office/drawing/2014/main" id="{7EE69B30-DFFA-E5A5-769E-25F9DD2294AB}"/>
                </a:ext>
              </a:extLst>
            </p:cNvPr>
            <p:cNvSpPr/>
            <p:nvPr/>
          </p:nvSpPr>
          <p:spPr>
            <a:xfrm>
              <a:off x="492806" y="4338894"/>
              <a:ext cx="1216934" cy="11190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a:solidFill>
                    <a:schemeClr val="tx1"/>
                  </a:solidFill>
                  <a:latin typeface="BIZ UDPGothic" panose="020B0400000000000000" pitchFamily="34" charset="-128"/>
                  <a:ea typeface="BIZ UDPGothic" panose="020B0400000000000000" pitchFamily="34" charset="-128"/>
                </a:rPr>
                <a:t>解決したい</a:t>
              </a:r>
              <a:br>
                <a:rPr lang="en-US" altLang="ja-JP"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問題の規模</a:t>
              </a:r>
              <a:br>
                <a:rPr lang="ja-JP" altLang="en-US" sz="1200">
                  <a:solidFill>
                    <a:schemeClr val="tx1"/>
                  </a:solidFill>
                  <a:latin typeface="BIZ UDPGothic" panose="020B0400000000000000" pitchFamily="34" charset="-128"/>
                  <a:ea typeface="BIZ UDPGothic" panose="020B0400000000000000" pitchFamily="34" charset="-128"/>
                </a:rPr>
              </a:br>
              <a:r>
                <a:rPr lang="en-US" altLang="ja-JP" sz="1200">
                  <a:solidFill>
                    <a:schemeClr val="tx1"/>
                  </a:solidFill>
                  <a:latin typeface="BIZ UDPGothic" panose="020B0400000000000000" pitchFamily="34" charset="-128"/>
                  <a:ea typeface="BIZ UDPGothic" panose="020B0400000000000000" pitchFamily="34" charset="-128"/>
                </a:rPr>
                <a:t>(</a:t>
              </a:r>
              <a:r>
                <a:rPr lang="ja-JP" altLang="en-US" sz="1200">
                  <a:solidFill>
                    <a:schemeClr val="tx1"/>
                  </a:solidFill>
                  <a:latin typeface="BIZ UDPGothic" panose="020B0400000000000000" pitchFamily="34" charset="-128"/>
                  <a:ea typeface="BIZ UDPGothic" panose="020B0400000000000000" pitchFamily="34" charset="-128"/>
                </a:rPr>
                <a:t>市場の</a:t>
              </a:r>
              <a:br>
                <a:rPr lang="en-US" altLang="ja-JP"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ポテンシャル</a:t>
              </a:r>
              <a:r>
                <a:rPr lang="en-US" altLang="ja-JP" sz="1200">
                  <a:solidFill>
                    <a:schemeClr val="tx1"/>
                  </a:solidFill>
                  <a:latin typeface="BIZ UDPGothic" panose="020B0400000000000000" pitchFamily="34" charset="-128"/>
                  <a:ea typeface="BIZ UDPGothic" panose="020B0400000000000000" pitchFamily="34" charset="-128"/>
                </a:rPr>
                <a:t>)</a:t>
              </a:r>
            </a:p>
          </p:txBody>
        </p:sp>
        <p:sp>
          <p:nvSpPr>
            <p:cNvPr id="12" name="正方形/長方形 11">
              <a:extLst>
                <a:ext uri="{FF2B5EF4-FFF2-40B4-BE49-F238E27FC236}">
                  <a16:creationId xmlns:a16="http://schemas.microsoft.com/office/drawing/2014/main" id="{953224CF-3619-48CA-59C6-F7E1BBFBC9E2}"/>
                </a:ext>
              </a:extLst>
            </p:cNvPr>
            <p:cNvSpPr/>
            <p:nvPr/>
          </p:nvSpPr>
          <p:spPr>
            <a:xfrm>
              <a:off x="1783959" y="4352829"/>
              <a:ext cx="1216934" cy="111908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顧客像・</a:t>
              </a:r>
              <a:br>
                <a:rPr lang="ja-JP" altLang="en-US"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顧客課題</a:t>
              </a:r>
            </a:p>
          </p:txBody>
        </p:sp>
        <p:grpSp>
          <p:nvGrpSpPr>
            <p:cNvPr id="13" name="グループ化 12">
              <a:extLst>
                <a:ext uri="{FF2B5EF4-FFF2-40B4-BE49-F238E27FC236}">
                  <a16:creationId xmlns:a16="http://schemas.microsoft.com/office/drawing/2014/main" id="{BFFFBD91-123D-53FD-02F6-54DCFD95726E}"/>
                </a:ext>
              </a:extLst>
            </p:cNvPr>
            <p:cNvGrpSpPr/>
            <p:nvPr/>
          </p:nvGrpSpPr>
          <p:grpSpPr>
            <a:xfrm>
              <a:off x="65348" y="3496913"/>
              <a:ext cx="351550" cy="1961065"/>
              <a:chOff x="147906" y="3036418"/>
              <a:chExt cx="351550" cy="1222697"/>
            </a:xfrm>
          </p:grpSpPr>
          <p:cxnSp>
            <p:nvCxnSpPr>
              <p:cNvPr id="27" name="直線コネクタ 26">
                <a:extLst>
                  <a:ext uri="{FF2B5EF4-FFF2-40B4-BE49-F238E27FC236}">
                    <a16:creationId xmlns:a16="http://schemas.microsoft.com/office/drawing/2014/main" id="{72F641DE-635F-D1BD-A931-ED980CAA6B67}"/>
                  </a:ext>
                </a:extLst>
              </p:cNvPr>
              <p:cNvCxnSpPr>
                <a:cxnSpLocks/>
              </p:cNvCxnSpPr>
              <p:nvPr/>
            </p:nvCxnSpPr>
            <p:spPr>
              <a:xfrm rot="16200000">
                <a:off x="-129604" y="3647766"/>
                <a:ext cx="122269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17AE1B8-1AE8-4BAC-DDF7-029CC088C38E}"/>
                  </a:ext>
                </a:extLst>
              </p:cNvPr>
              <p:cNvSpPr txBox="1"/>
              <p:nvPr/>
            </p:nvSpPr>
            <p:spPr>
              <a:xfrm>
                <a:off x="147906" y="3036418"/>
                <a:ext cx="351550" cy="1222697"/>
              </a:xfrm>
              <a:prstGeom prst="rect">
                <a:avLst/>
              </a:prstGeom>
              <a:noFill/>
            </p:spPr>
            <p:txBody>
              <a:bodyPr vert="eaVert" wrap="none" lIns="36000" tIns="36000" rIns="36000" bIns="36000" rtlCol="0" anchor="ctr">
                <a:noAutofit/>
              </a:bodyPr>
              <a:lstStyle/>
              <a:p>
                <a:pPr algn="ctr">
                  <a:defRPr/>
                </a:pPr>
                <a:r>
                  <a:rPr lang="ja-JP" altLang="en-US" sz="1400" b="1">
                    <a:latin typeface="BIZ UDPGothic" panose="020B0400000000000000" pitchFamily="34" charset="-128"/>
                    <a:ea typeface="BIZ UDPGothic" panose="020B0400000000000000" pitchFamily="34" charset="-128"/>
                  </a:rPr>
                  <a:t>重要観点</a:t>
                </a:r>
              </a:p>
            </p:txBody>
          </p:sp>
        </p:grpSp>
        <p:sp>
          <p:nvSpPr>
            <p:cNvPr id="14" name="正方形/長方形 13">
              <a:extLst>
                <a:ext uri="{FF2B5EF4-FFF2-40B4-BE49-F238E27FC236}">
                  <a16:creationId xmlns:a16="http://schemas.microsoft.com/office/drawing/2014/main" id="{A336CFB5-4FB8-794D-8DBB-2A89859EC761}"/>
                </a:ext>
              </a:extLst>
            </p:cNvPr>
            <p:cNvSpPr/>
            <p:nvPr/>
          </p:nvSpPr>
          <p:spPr>
            <a:xfrm>
              <a:off x="3230698" y="3496913"/>
              <a:ext cx="2508087" cy="76215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400" b="1">
                  <a:solidFill>
                    <a:schemeClr val="bg1"/>
                  </a:solidFill>
                  <a:latin typeface="BIZ UDPGothic" panose="020B0400000000000000" pitchFamily="34" charset="-128"/>
                  <a:ea typeface="BIZ UDPGothic" panose="020B0400000000000000" pitchFamily="34" charset="-128"/>
                </a:rPr>
                <a:t>②事業アイデアの発見</a:t>
              </a:r>
              <a:endParaRPr lang="en-US" altLang="ja-JP" sz="1400" b="1">
                <a:solidFill>
                  <a:schemeClr val="bg1"/>
                </a:solidFill>
                <a:latin typeface="BIZ UDPGothic" panose="020B0400000000000000" pitchFamily="34" charset="-128"/>
                <a:ea typeface="BIZ UDPGothic" panose="020B0400000000000000" pitchFamily="34" charset="-128"/>
              </a:endParaRPr>
            </a:p>
          </p:txBody>
        </p:sp>
        <p:sp>
          <p:nvSpPr>
            <p:cNvPr id="15" name="正方形/長方形 14">
              <a:extLst>
                <a:ext uri="{FF2B5EF4-FFF2-40B4-BE49-F238E27FC236}">
                  <a16:creationId xmlns:a16="http://schemas.microsoft.com/office/drawing/2014/main" id="{33A5FF75-B98D-88AF-881B-95A3080F3047}"/>
                </a:ext>
              </a:extLst>
            </p:cNvPr>
            <p:cNvSpPr/>
            <p:nvPr/>
          </p:nvSpPr>
          <p:spPr>
            <a:xfrm>
              <a:off x="3230698" y="4338894"/>
              <a:ext cx="1216934" cy="11190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a:solidFill>
                    <a:schemeClr val="tx1"/>
                  </a:solidFill>
                  <a:latin typeface="BIZ UDPGothic" panose="020B0400000000000000" pitchFamily="34" charset="-128"/>
                  <a:ea typeface="BIZ UDPGothic" panose="020B0400000000000000" pitchFamily="34" charset="-128"/>
                </a:rPr>
                <a:t>提供価値・</a:t>
              </a:r>
              <a:br>
                <a:rPr lang="ja-JP" altLang="en-US"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解決策</a:t>
              </a:r>
            </a:p>
          </p:txBody>
        </p:sp>
        <p:sp>
          <p:nvSpPr>
            <p:cNvPr id="16" name="正方形/長方形 15">
              <a:extLst>
                <a:ext uri="{FF2B5EF4-FFF2-40B4-BE49-F238E27FC236}">
                  <a16:creationId xmlns:a16="http://schemas.microsoft.com/office/drawing/2014/main" id="{57CEBACC-EB63-5A9F-71A2-2080F2B62CC8}"/>
                </a:ext>
              </a:extLst>
            </p:cNvPr>
            <p:cNvSpPr/>
            <p:nvPr/>
          </p:nvSpPr>
          <p:spPr>
            <a:xfrm>
              <a:off x="4521851" y="4352829"/>
              <a:ext cx="1216934" cy="11190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ニーズ・</a:t>
              </a:r>
              <a:endParaRPr lang="en-US" altLang="ja-JP" sz="1200">
                <a:solidFill>
                  <a:schemeClr val="tx1"/>
                </a:solidFill>
                <a:latin typeface="BIZ UDPGothic" panose="020B0400000000000000" pitchFamily="34" charset="-128"/>
                <a:ea typeface="BIZ UDPGothic" panose="020B0400000000000000" pitchFamily="34" charset="-128"/>
              </a:endParaRPr>
            </a:p>
            <a:p>
              <a:pPr lvl="0" algn="ctr">
                <a:defRPr/>
              </a:pPr>
              <a:r>
                <a:rPr lang="en-US" altLang="ja-JP" sz="1200">
                  <a:solidFill>
                    <a:schemeClr val="tx1"/>
                  </a:solidFill>
                  <a:latin typeface="BIZ UDPGothic" panose="020B0400000000000000" pitchFamily="34" charset="-128"/>
                  <a:ea typeface="BIZ UDPGothic" panose="020B0400000000000000" pitchFamily="34" charset="-128"/>
                </a:rPr>
                <a:t>KBFs</a:t>
              </a:r>
              <a:endParaRPr lang="ja-JP" altLang="en-US" sz="1200">
                <a:solidFill>
                  <a:schemeClr val="tx1"/>
                </a:solidFill>
                <a:latin typeface="BIZ UDPGothic" panose="020B0400000000000000" pitchFamily="34" charset="-128"/>
                <a:ea typeface="BIZ UDPGothic" panose="020B0400000000000000" pitchFamily="34" charset="-128"/>
              </a:endParaRPr>
            </a:p>
          </p:txBody>
        </p:sp>
        <p:sp>
          <p:nvSpPr>
            <p:cNvPr id="17" name="正方形/長方形 16">
              <a:extLst>
                <a:ext uri="{FF2B5EF4-FFF2-40B4-BE49-F238E27FC236}">
                  <a16:creationId xmlns:a16="http://schemas.microsoft.com/office/drawing/2014/main" id="{D58C5E00-6F95-FA1D-932C-859E899C9767}"/>
                </a:ext>
              </a:extLst>
            </p:cNvPr>
            <p:cNvSpPr/>
            <p:nvPr/>
          </p:nvSpPr>
          <p:spPr>
            <a:xfrm>
              <a:off x="5968590" y="3496913"/>
              <a:ext cx="3799240" cy="762159"/>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400" b="1">
                  <a:solidFill>
                    <a:schemeClr val="bg1"/>
                  </a:solidFill>
                  <a:latin typeface="BIZ UDPGothic" panose="020B0400000000000000" pitchFamily="34" charset="-128"/>
                  <a:ea typeface="BIZ UDPGothic" panose="020B0400000000000000" pitchFamily="34" charset="-128"/>
                </a:rPr>
                <a:t>③存続できるビジネスの検討</a:t>
              </a:r>
              <a:endParaRPr lang="en-US" altLang="ja-JP" sz="1400" b="1">
                <a:solidFill>
                  <a:schemeClr val="bg1"/>
                </a:solidFill>
                <a:latin typeface="BIZ UDPGothic" panose="020B0400000000000000" pitchFamily="34" charset="-128"/>
                <a:ea typeface="BIZ UDPGothic" panose="020B0400000000000000" pitchFamily="34" charset="-128"/>
              </a:endParaRPr>
            </a:p>
          </p:txBody>
        </p:sp>
        <p:sp>
          <p:nvSpPr>
            <p:cNvPr id="19" name="正方形/長方形 18">
              <a:extLst>
                <a:ext uri="{FF2B5EF4-FFF2-40B4-BE49-F238E27FC236}">
                  <a16:creationId xmlns:a16="http://schemas.microsoft.com/office/drawing/2014/main" id="{1559A9E5-E561-9A1C-59BB-8E354E7F2C10}"/>
                </a:ext>
              </a:extLst>
            </p:cNvPr>
            <p:cNvSpPr/>
            <p:nvPr/>
          </p:nvSpPr>
          <p:spPr>
            <a:xfrm>
              <a:off x="5968590" y="4350085"/>
              <a:ext cx="1216934" cy="11190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a:solidFill>
                    <a:schemeClr val="tx1"/>
                  </a:solidFill>
                  <a:latin typeface="BIZ UDPGothic" panose="020B0400000000000000" pitchFamily="34" charset="-128"/>
                  <a:ea typeface="BIZ UDPGothic" panose="020B0400000000000000" pitchFamily="34" charset="-128"/>
                </a:rPr>
                <a:t>外部環境・</a:t>
              </a:r>
              <a:r>
                <a:rPr lang="en-US" altLang="ja-JP" sz="1200">
                  <a:solidFill>
                    <a:schemeClr val="tx1"/>
                  </a:solidFill>
                  <a:latin typeface="BIZ UDPGothic" panose="020B0400000000000000" pitchFamily="34" charset="-128"/>
                  <a:ea typeface="BIZ UDPGothic" panose="020B0400000000000000" pitchFamily="34" charset="-128"/>
                </a:rPr>
                <a:t>KSF</a:t>
              </a:r>
              <a:r>
                <a:rPr lang="ja-JP" altLang="en-US" sz="1200">
                  <a:solidFill>
                    <a:schemeClr val="tx1"/>
                  </a:solidFill>
                  <a:latin typeface="BIZ UDPGothic" panose="020B0400000000000000" pitchFamily="34" charset="-128"/>
                  <a:ea typeface="BIZ UDPGothic" panose="020B0400000000000000" pitchFamily="34" charset="-128"/>
                </a:rPr>
                <a:t>ｓ</a:t>
              </a:r>
              <a:endParaRPr lang="en-US" altLang="ja-JP" sz="1200">
                <a:solidFill>
                  <a:schemeClr val="tx1"/>
                </a:solidFill>
                <a:latin typeface="BIZ UDPGothic" panose="020B0400000000000000" pitchFamily="34" charset="-128"/>
                <a:ea typeface="BIZ UDPGothic" panose="020B0400000000000000" pitchFamily="34" charset="-128"/>
              </a:endParaRPr>
            </a:p>
          </p:txBody>
        </p:sp>
        <p:sp>
          <p:nvSpPr>
            <p:cNvPr id="20" name="正方形/長方形 19">
              <a:extLst>
                <a:ext uri="{FF2B5EF4-FFF2-40B4-BE49-F238E27FC236}">
                  <a16:creationId xmlns:a16="http://schemas.microsoft.com/office/drawing/2014/main" id="{719ED7DA-392A-9317-BBFA-0E69000DAEF7}"/>
                </a:ext>
              </a:extLst>
            </p:cNvPr>
            <p:cNvSpPr/>
            <p:nvPr/>
          </p:nvSpPr>
          <p:spPr>
            <a:xfrm>
              <a:off x="7259743" y="4364020"/>
              <a:ext cx="1216934" cy="11190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競争優位性</a:t>
              </a:r>
            </a:p>
          </p:txBody>
        </p:sp>
        <p:sp>
          <p:nvSpPr>
            <p:cNvPr id="21" name="正方形/長方形 20">
              <a:extLst>
                <a:ext uri="{FF2B5EF4-FFF2-40B4-BE49-F238E27FC236}">
                  <a16:creationId xmlns:a16="http://schemas.microsoft.com/office/drawing/2014/main" id="{B6FAA834-AC4D-6524-0A5D-9701F29D0D63}"/>
                </a:ext>
              </a:extLst>
            </p:cNvPr>
            <p:cNvSpPr/>
            <p:nvPr/>
          </p:nvSpPr>
          <p:spPr>
            <a:xfrm>
              <a:off x="8550896" y="4364020"/>
              <a:ext cx="1216934" cy="111908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収益モデル</a:t>
              </a:r>
            </a:p>
          </p:txBody>
        </p:sp>
        <p:sp>
          <p:nvSpPr>
            <p:cNvPr id="22" name="矢印: 右 21">
              <a:extLst>
                <a:ext uri="{FF2B5EF4-FFF2-40B4-BE49-F238E27FC236}">
                  <a16:creationId xmlns:a16="http://schemas.microsoft.com/office/drawing/2014/main" id="{BBB53E31-A5F8-162E-1FDA-F6240ABD1C8C}"/>
                </a:ext>
              </a:extLst>
            </p:cNvPr>
            <p:cNvSpPr/>
            <p:nvPr/>
          </p:nvSpPr>
          <p:spPr>
            <a:xfrm>
              <a:off x="492806" y="5500070"/>
              <a:ext cx="5245979" cy="11181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latin typeface="BIZ UDPGothic" panose="020B0400000000000000" pitchFamily="34" charset="-128"/>
                  <a:ea typeface="BIZ UDPGothic" panose="020B0400000000000000" pitchFamily="34" charset="-128"/>
                </a:rPr>
                <a:t>イノベーションアイデアの発想</a:t>
              </a:r>
            </a:p>
          </p:txBody>
        </p:sp>
        <p:sp>
          <p:nvSpPr>
            <p:cNvPr id="23" name="矢印: 右 22">
              <a:extLst>
                <a:ext uri="{FF2B5EF4-FFF2-40B4-BE49-F238E27FC236}">
                  <a16:creationId xmlns:a16="http://schemas.microsoft.com/office/drawing/2014/main" id="{70EE48FB-8190-6776-CE7B-B90464A6AD89}"/>
                </a:ext>
              </a:extLst>
            </p:cNvPr>
            <p:cNvSpPr/>
            <p:nvPr/>
          </p:nvSpPr>
          <p:spPr>
            <a:xfrm>
              <a:off x="5968591" y="5500070"/>
              <a:ext cx="3799240" cy="111811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latin typeface="BIZ UDPGothic" panose="020B0400000000000000" pitchFamily="34" charset="-128"/>
                  <a:ea typeface="BIZ UDPGothic" panose="020B0400000000000000" pitchFamily="34" charset="-128"/>
                </a:rPr>
                <a:t>事業</a:t>
              </a:r>
              <a:r>
                <a:rPr lang="ja-JP" altLang="en-US" sz="1400" b="1">
                  <a:solidFill>
                    <a:schemeClr val="bg1"/>
                  </a:solidFill>
                  <a:latin typeface="BIZ UDPGothic" panose="020B0400000000000000" pitchFamily="34" charset="-128"/>
                  <a:ea typeface="BIZ UDPGothic" panose="020B0400000000000000" pitchFamily="34" charset="-128"/>
                </a:rPr>
                <a:t>アイデアの</a:t>
              </a:r>
              <a:endParaRPr lang="en-US" altLang="ja-JP" sz="1400" b="1">
                <a:solidFill>
                  <a:schemeClr val="bg1"/>
                </a:solidFill>
                <a:latin typeface="BIZ UDPGothic" panose="020B0400000000000000" pitchFamily="34" charset="-128"/>
                <a:ea typeface="BIZ UDPGothic" panose="020B0400000000000000" pitchFamily="34" charset="-128"/>
              </a:endParaRPr>
            </a:p>
            <a:p>
              <a:pPr algn="ctr"/>
              <a:r>
                <a:rPr kumimoji="1" lang="ja-JP" altLang="en-US" sz="1400" b="1">
                  <a:solidFill>
                    <a:schemeClr val="bg1"/>
                  </a:solidFill>
                  <a:latin typeface="BIZ UDPGothic" panose="020B0400000000000000" pitchFamily="34" charset="-128"/>
                  <a:ea typeface="BIZ UDPGothic" panose="020B0400000000000000" pitchFamily="34" charset="-128"/>
                </a:rPr>
                <a:t>ブラッシュアップ</a:t>
              </a:r>
            </a:p>
          </p:txBody>
        </p:sp>
        <p:grpSp>
          <p:nvGrpSpPr>
            <p:cNvPr id="24" name="グループ化 23">
              <a:extLst>
                <a:ext uri="{FF2B5EF4-FFF2-40B4-BE49-F238E27FC236}">
                  <a16:creationId xmlns:a16="http://schemas.microsoft.com/office/drawing/2014/main" id="{D0E2A60E-FAF6-1EAB-4069-907FF2BAC84B}"/>
                </a:ext>
              </a:extLst>
            </p:cNvPr>
            <p:cNvGrpSpPr/>
            <p:nvPr/>
          </p:nvGrpSpPr>
          <p:grpSpPr>
            <a:xfrm>
              <a:off x="65348" y="5621530"/>
              <a:ext cx="351550" cy="875194"/>
              <a:chOff x="147906" y="3036418"/>
              <a:chExt cx="351550" cy="1222697"/>
            </a:xfrm>
          </p:grpSpPr>
          <p:cxnSp>
            <p:nvCxnSpPr>
              <p:cNvPr id="25" name="直線コネクタ 24">
                <a:extLst>
                  <a:ext uri="{FF2B5EF4-FFF2-40B4-BE49-F238E27FC236}">
                    <a16:creationId xmlns:a16="http://schemas.microsoft.com/office/drawing/2014/main" id="{51A85601-1299-7040-F27B-18F131A88259}"/>
                  </a:ext>
                </a:extLst>
              </p:cNvPr>
              <p:cNvCxnSpPr>
                <a:cxnSpLocks/>
              </p:cNvCxnSpPr>
              <p:nvPr/>
            </p:nvCxnSpPr>
            <p:spPr>
              <a:xfrm rot="16200000">
                <a:off x="-129604" y="3647766"/>
                <a:ext cx="122269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A9663B2-F276-634F-55EF-D7A529ABA3FD}"/>
                  </a:ext>
                </a:extLst>
              </p:cNvPr>
              <p:cNvSpPr txBox="1"/>
              <p:nvPr/>
            </p:nvSpPr>
            <p:spPr>
              <a:xfrm>
                <a:off x="147906" y="3036418"/>
                <a:ext cx="351550" cy="1222697"/>
              </a:xfrm>
              <a:prstGeom prst="rect">
                <a:avLst/>
              </a:prstGeom>
              <a:noFill/>
            </p:spPr>
            <p:txBody>
              <a:bodyPr vert="eaVert" wrap="none" lIns="36000" tIns="36000" rIns="36000" bIns="36000" rtlCol="0" anchor="ctr">
                <a:noAutofit/>
              </a:bodyPr>
              <a:lstStyle/>
              <a:p>
                <a:pPr algn="ctr">
                  <a:defRPr/>
                </a:pPr>
                <a:r>
                  <a:rPr lang="ja-JP" altLang="en-US" sz="1400" b="1">
                    <a:latin typeface="BIZ UDPGothic" panose="020B0400000000000000" pitchFamily="34" charset="-128"/>
                    <a:ea typeface="BIZ UDPGothic" panose="020B0400000000000000" pitchFamily="34" charset="-128"/>
                  </a:rPr>
                  <a:t>検討順序</a:t>
                </a:r>
              </a:p>
            </p:txBody>
          </p:sp>
        </p:grpSp>
      </p:grpSp>
      <p:sp>
        <p:nvSpPr>
          <p:cNvPr id="29" name="スライド番号プレースホルダー 1">
            <a:extLst>
              <a:ext uri="{FF2B5EF4-FFF2-40B4-BE49-F238E27FC236}">
                <a16:creationId xmlns:a16="http://schemas.microsoft.com/office/drawing/2014/main" id="{6F767EE9-CC67-1A99-7228-160CAC6624F7}"/>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0</a:t>
            </a:fld>
            <a:endParaRPr kumimoji="1" lang="ja-JP" altLang="en-US"/>
          </a:p>
        </p:txBody>
      </p:sp>
    </p:spTree>
    <p:extLst>
      <p:ext uri="{BB962C8B-B14F-4D97-AF65-F5344CB8AC3E}">
        <p14:creationId xmlns:p14="http://schemas.microsoft.com/office/powerpoint/2010/main" val="3022882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98CE-583F-8174-6EFA-0868EE799A07}"/>
            </a:ext>
          </a:extLst>
        </p:cNvPr>
        <p:cNvGrpSpPr/>
        <p:nvPr/>
      </p:nvGrpSpPr>
      <p:grpSpPr>
        <a:xfrm>
          <a:off x="0" y="0"/>
          <a:ext cx="0" cy="0"/>
          <a:chOff x="0" y="0"/>
          <a:chExt cx="0" cy="0"/>
        </a:xfrm>
      </p:grpSpPr>
      <p:sp>
        <p:nvSpPr>
          <p:cNvPr id="4" name="字幕 3">
            <a:extLst>
              <a:ext uri="{FF2B5EF4-FFF2-40B4-BE49-F238E27FC236}">
                <a16:creationId xmlns:a16="http://schemas.microsoft.com/office/drawing/2014/main" id="{8F97C18E-FCF8-A248-7B10-552DBAB4815D}"/>
              </a:ext>
            </a:extLst>
          </p:cNvPr>
          <p:cNvSpPr>
            <a:spLocks noGrp="1"/>
          </p:cNvSpPr>
          <p:nvPr>
            <p:ph type="subTitle" idx="1"/>
          </p:nvPr>
        </p:nvSpPr>
        <p:spPr/>
        <p:txBody>
          <a:bodyPr/>
          <a:lstStyle/>
          <a:p>
            <a:r>
              <a:rPr lang="ja-JP" altLang="ja-JP" sz="1800" b="0" i="0" u="none" strike="noStrike">
                <a:solidFill>
                  <a:srgbClr val="000000"/>
                </a:solidFill>
                <a:effectLst/>
                <a:ea typeface="BIZ UDPGothic" panose="020B0400000000000000" pitchFamily="50" charset="-128"/>
              </a:rPr>
              <a:t>おすすめの</a:t>
            </a:r>
            <a:r>
              <a:rPr lang="en-US" altLang="ja-JP" sz="1800" b="0" i="0" u="none" strike="noStrike" dirty="0">
                <a:solidFill>
                  <a:srgbClr val="000000"/>
                </a:solidFill>
                <a:effectLst/>
                <a:ea typeface="BIZ UDPGothic" panose="020B0400000000000000" pitchFamily="50" charset="-128"/>
              </a:rPr>
              <a:t>Web</a:t>
            </a:r>
            <a:r>
              <a:rPr lang="ja-JP" altLang="en-US" sz="1800" b="0" i="0" u="none" strike="noStrike">
                <a:solidFill>
                  <a:srgbClr val="000000"/>
                </a:solidFill>
                <a:effectLst/>
                <a:ea typeface="BIZ UDPGothic" panose="020B0400000000000000" pitchFamily="50" charset="-128"/>
              </a:rPr>
              <a:t>サービス</a:t>
            </a:r>
            <a:endParaRPr lang="ja-JP" altLang="en-US" kern="0">
              <a:latin typeface="BIZ UDPGothic" panose="020B0400000000000000" pitchFamily="34" charset="-128"/>
              <a:ea typeface="BIZ UDPGothic" panose="020B0400000000000000" pitchFamily="34" charset="-128"/>
              <a:cs typeface="Arial" pitchFamily="34" charset="0"/>
            </a:endParaRPr>
          </a:p>
        </p:txBody>
      </p:sp>
      <p:sp>
        <p:nvSpPr>
          <p:cNvPr id="5" name="スライド番号プレースホルダー 1">
            <a:extLst>
              <a:ext uri="{FF2B5EF4-FFF2-40B4-BE49-F238E27FC236}">
                <a16:creationId xmlns:a16="http://schemas.microsoft.com/office/drawing/2014/main" id="{626C0B1B-C31A-964C-10FB-2210C537A4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9</a:t>
            </a:fld>
            <a:endParaRPr kumimoji="1" lang="ja-JP" altLang="en-US"/>
          </a:p>
        </p:txBody>
      </p:sp>
      <p:grpSp>
        <p:nvGrpSpPr>
          <p:cNvPr id="37" name="グループ化 36">
            <a:extLst>
              <a:ext uri="{FF2B5EF4-FFF2-40B4-BE49-F238E27FC236}">
                <a16:creationId xmlns:a16="http://schemas.microsoft.com/office/drawing/2014/main" id="{EADDC3B5-0BB5-5DCF-FDC4-A4EB917084EE}"/>
              </a:ext>
            </a:extLst>
          </p:cNvPr>
          <p:cNvGrpSpPr/>
          <p:nvPr/>
        </p:nvGrpSpPr>
        <p:grpSpPr>
          <a:xfrm>
            <a:off x="353498" y="1172338"/>
            <a:ext cx="4214051" cy="3369359"/>
            <a:chOff x="274129" y="894040"/>
            <a:chExt cx="4214051" cy="3369359"/>
          </a:xfrm>
        </p:grpSpPr>
        <p:sp>
          <p:nvSpPr>
            <p:cNvPr id="2" name="テキスト ボックス 1">
              <a:extLst>
                <a:ext uri="{FF2B5EF4-FFF2-40B4-BE49-F238E27FC236}">
                  <a16:creationId xmlns:a16="http://schemas.microsoft.com/office/drawing/2014/main" id="{32E6C676-E60B-5DE1-671D-73C9BD697368}"/>
                </a:ext>
              </a:extLst>
            </p:cNvPr>
            <p:cNvSpPr txBox="1"/>
            <p:nvPr/>
          </p:nvSpPr>
          <p:spPr>
            <a:xfrm>
              <a:off x="274129" y="1370299"/>
              <a:ext cx="4214051" cy="2893100"/>
            </a:xfrm>
            <a:prstGeom prst="rect">
              <a:avLst/>
            </a:prstGeom>
            <a:noFill/>
          </p:spPr>
          <p:txBody>
            <a:bodyPr wrap="square" lIns="91440" tIns="45720" rIns="91440" bIns="45720" rtlCol="0" anchor="t">
              <a:spAutoFit/>
            </a:bodyPr>
            <a:lstStyle/>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r>
                <a:rPr kumimoji="0" lang="en-US" altLang="ja-JP" sz="1400" b="1" dirty="0" err="1">
                  <a:solidFill>
                    <a:prstClr val="black"/>
                  </a:solidFill>
                  <a:latin typeface="BIZ UDPゴシック" panose="020B0400000000000000" pitchFamily="50" charset="-128"/>
                  <a:ea typeface="BIZ UDPゴシック" panose="020B0400000000000000" pitchFamily="50" charset="-128"/>
                </a:rPr>
                <a:t>MindMeister</a:t>
              </a:r>
              <a:r>
                <a:rPr kumimoji="0" lang="ja-JP" altLang="en-US" sz="1400" b="1">
                  <a:solidFill>
                    <a:prstClr val="black"/>
                  </a:solidFill>
                  <a:latin typeface="BIZ UDPゴシック" panose="020B0400000000000000" pitchFamily="50" charset="-128"/>
                  <a:ea typeface="BIZ UDPゴシック" panose="020B0400000000000000" pitchFamily="50" charset="-128"/>
                </a:rPr>
                <a:t> ： </a:t>
              </a:r>
              <a:r>
                <a:rPr kumimoji="0" lang="en-US" altLang="ja-JP" sz="1400" dirty="0">
                  <a:solidFill>
                    <a:prstClr val="black"/>
                  </a:solidFill>
                  <a:latin typeface="BIZ UDPゴシック" panose="020B0400000000000000" pitchFamily="50" charset="-128"/>
                  <a:ea typeface="BIZ UDPゴシック" panose="020B0400000000000000" pitchFamily="50" charset="-128"/>
                  <a:hlinkClick r:id="rId2"/>
                </a:rPr>
                <a:t>https://mindmeister.jp/</a:t>
              </a:r>
              <a:r>
                <a:rPr kumimoji="0" lang="ja-JP" altLang="en-US" sz="1400">
                  <a:solidFill>
                    <a:prstClr val="black"/>
                  </a:solidFill>
                  <a:latin typeface="BIZ UDPゴシック" panose="020B0400000000000000" pitchFamily="50" charset="-128"/>
                  <a:ea typeface="BIZ UDPゴシック" panose="020B0400000000000000" pitchFamily="50" charset="-128"/>
                </a:rPr>
                <a:t>　</a:t>
              </a:r>
              <a:endParaRPr kumimoji="0" lang="en-US" altLang="ja-JP" sz="1400" dirty="0">
                <a:solidFill>
                  <a:prstClr val="black"/>
                </a:solidFill>
                <a:latin typeface="BIZ UDPゴシック" panose="020B0400000000000000" pitchFamily="50" charset="-128"/>
                <a:ea typeface="BIZ UDPゴシック" panose="020B0400000000000000" pitchFamily="50" charset="-128"/>
              </a:endParaRPr>
            </a:p>
          </p:txBody>
        </p:sp>
        <p:pic>
          <p:nvPicPr>
            <p:cNvPr id="1030" name="Picture 6" descr="公式】MindMeister（マインドマイスター）3700万ユーザーの無料マインドマップ">
              <a:extLst>
                <a:ext uri="{FF2B5EF4-FFF2-40B4-BE49-F238E27FC236}">
                  <a16:creationId xmlns:a16="http://schemas.microsoft.com/office/drawing/2014/main" id="{3F60EDA7-D479-F59E-A76E-02F090574E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62" t="20423" r="15852" b="22335"/>
            <a:stretch/>
          </p:blipFill>
          <p:spPr bwMode="auto">
            <a:xfrm>
              <a:off x="277842" y="894040"/>
              <a:ext cx="2225231" cy="10329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ndMeisterとは？ | 機能や料金、導入事例をご紹介【キャプテラ】">
              <a:extLst>
                <a:ext uri="{FF2B5EF4-FFF2-40B4-BE49-F238E27FC236}">
                  <a16:creationId xmlns:a16="http://schemas.microsoft.com/office/drawing/2014/main" id="{BB6820BB-6EAE-23FD-78E4-6ACBA8CD5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53" y="1923594"/>
              <a:ext cx="3311402" cy="187166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ミロがシリーズC資金調達ラウンドで4億ドルを調達し、新たなハイブリッド職場でのビジュアル・コラボレーションによる革新を加速 | Business  Wire">
            <a:extLst>
              <a:ext uri="{FF2B5EF4-FFF2-40B4-BE49-F238E27FC236}">
                <a16:creationId xmlns:a16="http://schemas.microsoft.com/office/drawing/2014/main" id="{E8E91E4C-5A87-8735-E67A-F6ECF3ACB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893" y="1139083"/>
            <a:ext cx="2171070" cy="1085535"/>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a:extLst>
              <a:ext uri="{FF2B5EF4-FFF2-40B4-BE49-F238E27FC236}">
                <a16:creationId xmlns:a16="http://schemas.microsoft.com/office/drawing/2014/main" id="{FF11E904-196E-CD52-9E25-2236B1D0B955}"/>
              </a:ext>
            </a:extLst>
          </p:cNvPr>
          <p:cNvSpPr txBox="1"/>
          <p:nvPr/>
        </p:nvSpPr>
        <p:spPr>
          <a:xfrm>
            <a:off x="4491893" y="1681851"/>
            <a:ext cx="4214051" cy="2893100"/>
          </a:xfrm>
          <a:prstGeom prst="rect">
            <a:avLst/>
          </a:prstGeom>
          <a:noFill/>
        </p:spPr>
        <p:txBody>
          <a:bodyPr wrap="square" lIns="91440" tIns="45720" rIns="91440" bIns="45720" rtlCol="0" anchor="t">
            <a:spAutoFit/>
          </a:bodyPr>
          <a:lstStyle/>
          <a:p>
            <a:pPr defTabSz="457200"/>
            <a:r>
              <a:rPr kumimoji="0" lang="ja-JP" altLang="en-US" sz="1400" b="1">
                <a:solidFill>
                  <a:prstClr val="black"/>
                </a:solidFill>
                <a:latin typeface="BIZ UDPゴシック" panose="020B0400000000000000" pitchFamily="50" charset="-128"/>
                <a:ea typeface="BIZ UDPゴシック" panose="020B0400000000000000" pitchFamily="50" charset="-128"/>
              </a:rPr>
              <a:t>　　</a:t>
            </a:r>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endParaRPr kumimoji="0" lang="en-US" altLang="ja-JP" sz="1400" b="1" dirty="0">
              <a:solidFill>
                <a:prstClr val="black"/>
              </a:solidFill>
              <a:latin typeface="BIZ UDPゴシック" panose="020B0400000000000000" pitchFamily="50" charset="-128"/>
              <a:ea typeface="BIZ UDPゴシック" panose="020B0400000000000000" pitchFamily="50" charset="-128"/>
            </a:endParaRPr>
          </a:p>
          <a:p>
            <a:pPr defTabSz="457200"/>
            <a:r>
              <a:rPr kumimoji="0" lang="en-US" altLang="ja-JP" sz="1400" b="1" dirty="0">
                <a:solidFill>
                  <a:prstClr val="black"/>
                </a:solidFill>
                <a:latin typeface="BIZ UDPゴシック" panose="020B0400000000000000" pitchFamily="50" charset="-128"/>
                <a:ea typeface="BIZ UDPゴシック" panose="020B0400000000000000" pitchFamily="50" charset="-128"/>
              </a:rPr>
              <a:t>Miro </a:t>
            </a:r>
            <a:r>
              <a:rPr kumimoji="0" lang="ja-JP" altLang="en-US" sz="1400" b="1">
                <a:solidFill>
                  <a:prstClr val="black"/>
                </a:solidFill>
                <a:latin typeface="BIZ UDPゴシック" panose="020B0400000000000000" pitchFamily="50" charset="-128"/>
                <a:ea typeface="BIZ UDPゴシック" panose="020B0400000000000000" pitchFamily="50" charset="-128"/>
              </a:rPr>
              <a:t>： </a:t>
            </a:r>
            <a:r>
              <a:rPr kumimoji="0" lang="en-US" altLang="ja-JP" sz="1400" dirty="0">
                <a:solidFill>
                  <a:prstClr val="black"/>
                </a:solidFill>
                <a:latin typeface="BIZ UDPゴシック" panose="020B0400000000000000" pitchFamily="50" charset="-128"/>
                <a:ea typeface="BIZ UDPゴシック" panose="020B0400000000000000" pitchFamily="50" charset="-128"/>
                <a:hlinkClick r:id="rId6"/>
              </a:rPr>
              <a:t>https://miro.com/ja/</a:t>
            </a:r>
            <a:r>
              <a:rPr kumimoji="0" lang="en-US" altLang="ja-JP" sz="1400" dirty="0">
                <a:solidFill>
                  <a:prstClr val="black"/>
                </a:solidFill>
                <a:latin typeface="BIZ UDPゴシック" panose="020B0400000000000000" pitchFamily="50" charset="-128"/>
                <a:ea typeface="BIZ UDPゴシック" panose="020B0400000000000000" pitchFamily="50" charset="-128"/>
              </a:rPr>
              <a:t> </a:t>
            </a:r>
          </a:p>
        </p:txBody>
      </p:sp>
      <p:pic>
        <p:nvPicPr>
          <p:cNvPr id="1034" name="Picture 10" descr="ロジックツリー作成ツール【書き方と無料テンプレート付き】- Miro">
            <a:extLst>
              <a:ext uri="{FF2B5EF4-FFF2-40B4-BE49-F238E27FC236}">
                <a16:creationId xmlns:a16="http://schemas.microsoft.com/office/drawing/2014/main" id="{7E1B7950-70EA-0D03-6152-7BE0FC0971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3308"/>
          <a:stretch/>
        </p:blipFill>
        <p:spPr bwMode="auto">
          <a:xfrm>
            <a:off x="4951028" y="2341758"/>
            <a:ext cx="2887026" cy="1658437"/>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3">
            <a:extLst>
              <a:ext uri="{FF2B5EF4-FFF2-40B4-BE49-F238E27FC236}">
                <a16:creationId xmlns:a16="http://schemas.microsoft.com/office/drawing/2014/main" id="{433F7D91-AB9D-A950-5E89-6CD50829BCD5}"/>
              </a:ext>
            </a:extLst>
          </p:cNvPr>
          <p:cNvSpPr>
            <a:spLocks noGrp="1"/>
          </p:cNvSpPr>
          <p:nvPr>
            <p:ph idx="13"/>
          </p:nvPr>
        </p:nvSpPr>
        <p:spPr>
          <a:xfrm>
            <a:off x="141600" y="537124"/>
            <a:ext cx="8851900" cy="499233"/>
          </a:xfrm>
        </p:spPr>
        <p:txBody>
          <a:bodyPr/>
          <a:lstStyle/>
          <a:p>
            <a:r>
              <a:rPr lang="ja-JP" altLang="en-US">
                <a:latin typeface="BIZ UDPGothic" panose="020B0400000000000000" pitchFamily="34" charset="-128"/>
                <a:ea typeface="BIZ UDPGothic" panose="020B0400000000000000" pitchFamily="34" charset="-128"/>
              </a:rPr>
              <a:t>ロジックツリーの考え方でアイデアを発散＆整理する際に以下の無料ツールの利用もおすすめです！</a:t>
            </a:r>
            <a:br>
              <a:rPr lang="en-US" altLang="ja-JP" dirty="0">
                <a:latin typeface="BIZ UDPGothic" panose="020B0400000000000000" pitchFamily="34" charset="-128"/>
                <a:ea typeface="BIZ UDPGothic" panose="020B0400000000000000" pitchFamily="34" charset="-128"/>
              </a:rPr>
            </a:br>
            <a:r>
              <a:rPr lang="ja-JP" altLang="en-US">
                <a:latin typeface="BIZ UDPGothic" panose="020B0400000000000000" pitchFamily="34" charset="-128"/>
                <a:ea typeface="BIZ UDPGothic" panose="020B0400000000000000" pitchFamily="34" charset="-128"/>
              </a:rPr>
              <a:t>アカウント共有もできるのでチーム間での共有にも活用できます。メンターにアイデア共有する際にも活用ください。</a:t>
            </a:r>
          </a:p>
        </p:txBody>
      </p:sp>
      <p:sp>
        <p:nvSpPr>
          <p:cNvPr id="6" name="正方形/長方形 5">
            <a:extLst>
              <a:ext uri="{FF2B5EF4-FFF2-40B4-BE49-F238E27FC236}">
                <a16:creationId xmlns:a16="http://schemas.microsoft.com/office/drawing/2014/main" id="{4DAF9508-4344-A325-51F2-A0D42CCDD12C}"/>
              </a:ext>
            </a:extLst>
          </p:cNvPr>
          <p:cNvSpPr/>
          <p:nvPr/>
        </p:nvSpPr>
        <p:spPr>
          <a:xfrm>
            <a:off x="7985760" y="69669"/>
            <a:ext cx="1006463" cy="273845"/>
          </a:xfrm>
          <a:prstGeom prst="rect">
            <a:avLst/>
          </a:prstGeom>
          <a:solidFill>
            <a:schemeClr val="accent2">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latin typeface="BIZ UDPGothic" panose="020B0400000000000000" pitchFamily="34" charset="-128"/>
                <a:ea typeface="BIZ UDPGothic" panose="020B0400000000000000" pitchFamily="34" charset="-128"/>
              </a:rPr>
              <a:t>STEP①</a:t>
            </a:r>
            <a:endParaRPr kumimoji="1" lang="ja-JP" altLang="en-US" sz="1200" b="1">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324276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イシュー</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真因課題</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を見極める</a:t>
            </a:r>
            <a:r>
              <a:rPr lang="en-US" altLang="ja-JP" kern="0" dirty="0">
                <a:latin typeface="BIZ UDPGothic" panose="020B0400000000000000" pitchFamily="34" charset="-128"/>
                <a:ea typeface="BIZ UDPGothic" panose="020B0400000000000000" pitchFamily="34" charset="-128"/>
                <a:cs typeface="Arial" pitchFamily="34" charset="0"/>
              </a:rPr>
              <a:t> STEP2</a:t>
            </a:r>
            <a:endParaRPr lang="ja-JP" altLang="en-US" kern="0">
              <a:latin typeface="BIZ UDPGothic" panose="020B0400000000000000" pitchFamily="34" charset="-128"/>
              <a:ea typeface="BIZ UDPGothic" panose="020B0400000000000000" pitchFamily="34" charset="-128"/>
              <a:cs typeface="Arial" pitchFamily="34" charset="0"/>
            </a:endParaRPr>
          </a:p>
        </p:txBody>
      </p:sp>
      <p:sp>
        <p:nvSpPr>
          <p:cNvPr id="18" name="コンテンツ プレースホルダー 4">
            <a:extLst>
              <a:ext uri="{FF2B5EF4-FFF2-40B4-BE49-F238E27FC236}">
                <a16:creationId xmlns:a16="http://schemas.microsoft.com/office/drawing/2014/main" id="{BB71AA1F-4807-7C67-CDB8-9EE0461262C2}"/>
              </a:ext>
            </a:extLst>
          </p:cNvPr>
          <p:cNvSpPr>
            <a:spLocks noGrp="1"/>
          </p:cNvSpPr>
          <p:nvPr>
            <p:ph idx="13"/>
          </p:nvPr>
        </p:nvSpPr>
        <p:spPr>
          <a:xfrm>
            <a:off x="141599" y="537124"/>
            <a:ext cx="8850623" cy="499233"/>
          </a:xfrm>
        </p:spPr>
        <p:txBody>
          <a:bodyPr/>
          <a:lstStyle/>
          <a:p>
            <a:pPr defTabSz="557195"/>
            <a:r>
              <a:rPr lang="ja-JP" altLang="en-US" b="0">
                <a:latin typeface="BIZ UDPGothic" panose="020B0400000000000000" pitchFamily="34" charset="-128"/>
                <a:ea typeface="BIZ UDPGothic" panose="020B0400000000000000" pitchFamily="34" charset="-128"/>
              </a:rPr>
              <a:t>課題がありそうな箇所を決めたら、それが本当に“課題”であるかどうかを確かめてみましょう。</a:t>
            </a: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10</a:t>
            </a:fld>
            <a:endParaRPr kumimoji="1" lang="ja-JP" altLang="en-US"/>
          </a:p>
        </p:txBody>
      </p:sp>
      <p:grpSp>
        <p:nvGrpSpPr>
          <p:cNvPr id="5" name="グループ化 4">
            <a:extLst>
              <a:ext uri="{FF2B5EF4-FFF2-40B4-BE49-F238E27FC236}">
                <a16:creationId xmlns:a16="http://schemas.microsoft.com/office/drawing/2014/main" id="{EB8AEDD6-71E1-2B04-E6A6-A8DF7DB23351}"/>
              </a:ext>
            </a:extLst>
          </p:cNvPr>
          <p:cNvGrpSpPr/>
          <p:nvPr/>
        </p:nvGrpSpPr>
        <p:grpSpPr>
          <a:xfrm>
            <a:off x="141599" y="1183014"/>
            <a:ext cx="8850624" cy="256866"/>
            <a:chOff x="149563" y="1533733"/>
            <a:chExt cx="9601656" cy="345501"/>
          </a:xfrm>
        </p:grpSpPr>
        <p:cxnSp>
          <p:nvCxnSpPr>
            <p:cNvPr id="51" name="直線コネクタ 50">
              <a:extLst>
                <a:ext uri="{FF2B5EF4-FFF2-40B4-BE49-F238E27FC236}">
                  <a16:creationId xmlns:a16="http://schemas.microsoft.com/office/drawing/2014/main" id="{B35D5898-9EB7-EBF3-74CC-4E7466726526}"/>
                </a:ext>
              </a:extLst>
            </p:cNvPr>
            <p:cNvCxnSpPr>
              <a:cxnSpLocks/>
            </p:cNvCxnSpPr>
            <p:nvPr/>
          </p:nvCxnSpPr>
          <p:spPr>
            <a:xfrm>
              <a:off x="149563" y="1879234"/>
              <a:ext cx="96016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837D7C29-4424-6B44-7740-7596608434C2}"/>
                </a:ext>
              </a:extLst>
            </p:cNvPr>
            <p:cNvSpPr txBox="1"/>
            <p:nvPr/>
          </p:nvSpPr>
          <p:spPr>
            <a:xfrm>
              <a:off x="149563" y="1533733"/>
              <a:ext cx="9601656" cy="345501"/>
            </a:xfrm>
            <a:prstGeom prst="rect">
              <a:avLst/>
            </a:prstGeom>
            <a:noFill/>
          </p:spPr>
          <p:txBody>
            <a:bodyPr vert="horz" wrap="none" lIns="39000" tIns="39000" rIns="39000" bIns="39000" rtlCol="0" anchor="b">
              <a:noAutofit/>
            </a:bodyPr>
            <a:lstStyle/>
            <a:p>
              <a:pPr lvl="0" algn="ctr">
                <a:defRPr/>
              </a:pPr>
              <a:r>
                <a:rPr lang="ja-JP" altLang="en-US" sz="1600" b="1">
                  <a:latin typeface="BIZ UDPゴシック" panose="020B0400000000000000" pitchFamily="50" charset="-128"/>
                  <a:ea typeface="BIZ UDPゴシック" panose="020B0400000000000000" pitchFamily="50" charset="-128"/>
                </a:rPr>
                <a:t>イシュー特定のプロセス</a:t>
              </a:r>
            </a:p>
          </p:txBody>
        </p:sp>
      </p:grpSp>
      <p:sp>
        <p:nvSpPr>
          <p:cNvPr id="17" name="正方形/長方形 4">
            <a:extLst>
              <a:ext uri="{FF2B5EF4-FFF2-40B4-BE49-F238E27FC236}">
                <a16:creationId xmlns:a16="http://schemas.microsoft.com/office/drawing/2014/main" id="{2ED10AE2-159E-A272-C955-2B3A7BA4B625}"/>
              </a:ext>
            </a:extLst>
          </p:cNvPr>
          <p:cNvSpPr>
            <a:spLocks noChangeArrowheads="1"/>
          </p:cNvSpPr>
          <p:nvPr/>
        </p:nvSpPr>
        <p:spPr bwMode="auto">
          <a:xfrm>
            <a:off x="141600"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9" name="ホームベース 14">
            <a:extLst>
              <a:ext uri="{FF2B5EF4-FFF2-40B4-BE49-F238E27FC236}">
                <a16:creationId xmlns:a16="http://schemas.microsoft.com/office/drawing/2014/main" id="{A4519E3E-44BD-D6E2-BE4B-8159AFFB3B29}"/>
              </a:ext>
            </a:extLst>
          </p:cNvPr>
          <p:cNvSpPr/>
          <p:nvPr/>
        </p:nvSpPr>
        <p:spPr>
          <a:xfrm>
            <a:off x="141600" y="1516594"/>
            <a:ext cx="2914135"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bg1"/>
                </a:solidFill>
                <a:latin typeface="BIZ UDPGothic" panose="020B0400000000000000" pitchFamily="34" charset="-128"/>
                <a:ea typeface="BIZ UDPGothic" panose="020B0400000000000000" pitchFamily="34" charset="-128"/>
              </a:rPr>
              <a:t>STEP</a:t>
            </a:r>
            <a:r>
              <a:rPr lang="ja-JP" altLang="en-US" sz="1400" b="1">
                <a:solidFill>
                  <a:schemeClr val="bg1"/>
                </a:solidFill>
                <a:latin typeface="BIZ UDPGothic" panose="020B0400000000000000" pitchFamily="34" charset="-128"/>
                <a:ea typeface="BIZ UDPGothic" panose="020B0400000000000000" pitchFamily="34" charset="-128"/>
              </a:rPr>
              <a:t>①　</a:t>
            </a:r>
            <a:r>
              <a:rPr lang="en-US" altLang="ja-JP" sz="1400" b="1">
                <a:solidFill>
                  <a:schemeClr val="bg1"/>
                </a:solidFill>
                <a:latin typeface="BIZ UDPGothic" panose="020B0400000000000000" pitchFamily="34" charset="-128"/>
                <a:ea typeface="BIZ UDPGothic" panose="020B0400000000000000" pitchFamily="34" charset="-128"/>
              </a:rPr>
              <a:t>【</a:t>
            </a:r>
            <a:r>
              <a:rPr lang="ja-JP" altLang="en-US" sz="1400" b="1">
                <a:solidFill>
                  <a:schemeClr val="bg1"/>
                </a:solidFill>
                <a:latin typeface="BIZ UDPGothic" panose="020B0400000000000000" pitchFamily="34" charset="-128"/>
                <a:ea typeface="BIZ UDPGothic" panose="020B0400000000000000" pitchFamily="34" charset="-128"/>
              </a:rPr>
              <a:t>イシューの仮説立て</a:t>
            </a:r>
            <a:r>
              <a:rPr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grpSp>
        <p:nvGrpSpPr>
          <p:cNvPr id="20" name="グループ化 19">
            <a:extLst>
              <a:ext uri="{FF2B5EF4-FFF2-40B4-BE49-F238E27FC236}">
                <a16:creationId xmlns:a16="http://schemas.microsoft.com/office/drawing/2014/main" id="{7E9D9B42-3239-546D-6AFC-3BA6C12FDF79}"/>
              </a:ext>
            </a:extLst>
          </p:cNvPr>
          <p:cNvGrpSpPr/>
          <p:nvPr/>
        </p:nvGrpSpPr>
        <p:grpSpPr>
          <a:xfrm>
            <a:off x="347688" y="2906097"/>
            <a:ext cx="2501957" cy="1775946"/>
            <a:chOff x="441325" y="2940805"/>
            <a:chExt cx="1641568" cy="3086087"/>
          </a:xfrm>
        </p:grpSpPr>
        <p:sp>
          <p:nvSpPr>
            <p:cNvPr id="22" name="Line 5">
              <a:extLst>
                <a:ext uri="{FF2B5EF4-FFF2-40B4-BE49-F238E27FC236}">
                  <a16:creationId xmlns:a16="http://schemas.microsoft.com/office/drawing/2014/main" id="{A79E9324-F168-0E6C-B76F-DBCBEA012B71}"/>
                </a:ext>
              </a:extLst>
            </p:cNvPr>
            <p:cNvSpPr>
              <a:spLocks noChangeShapeType="1"/>
            </p:cNvSpPr>
            <p:nvPr/>
          </p:nvSpPr>
          <p:spPr bwMode="auto">
            <a:xfrm>
              <a:off x="1549263" y="3068551"/>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3" name="Line 6">
              <a:extLst>
                <a:ext uri="{FF2B5EF4-FFF2-40B4-BE49-F238E27FC236}">
                  <a16:creationId xmlns:a16="http://schemas.microsoft.com/office/drawing/2014/main" id="{2B495751-EC4C-E781-D985-CE18FEC13F2C}"/>
                </a:ext>
              </a:extLst>
            </p:cNvPr>
            <p:cNvSpPr>
              <a:spLocks noChangeShapeType="1"/>
            </p:cNvSpPr>
            <p:nvPr/>
          </p:nvSpPr>
          <p:spPr bwMode="auto">
            <a:xfrm>
              <a:off x="813627" y="3440025"/>
              <a:ext cx="0" cy="2089328"/>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4" name="Line 12">
              <a:extLst>
                <a:ext uri="{FF2B5EF4-FFF2-40B4-BE49-F238E27FC236}">
                  <a16:creationId xmlns:a16="http://schemas.microsoft.com/office/drawing/2014/main" id="{2BCBA5D7-CF9C-02BE-69C8-6210700B2C09}"/>
                </a:ext>
              </a:extLst>
            </p:cNvPr>
            <p:cNvSpPr>
              <a:spLocks noChangeShapeType="1"/>
            </p:cNvSpPr>
            <p:nvPr/>
          </p:nvSpPr>
          <p:spPr bwMode="auto">
            <a:xfrm>
              <a:off x="1452468" y="343330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5" name="Line 13">
              <a:extLst>
                <a:ext uri="{FF2B5EF4-FFF2-40B4-BE49-F238E27FC236}">
                  <a16:creationId xmlns:a16="http://schemas.microsoft.com/office/drawing/2014/main" id="{850A5B7B-C5E9-3F83-581B-F042F6541F7F}"/>
                </a:ext>
              </a:extLst>
            </p:cNvPr>
            <p:cNvSpPr>
              <a:spLocks noChangeShapeType="1"/>
            </p:cNvSpPr>
            <p:nvPr/>
          </p:nvSpPr>
          <p:spPr bwMode="auto">
            <a:xfrm>
              <a:off x="816994" y="3433302"/>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6" name="Line 14">
              <a:extLst>
                <a:ext uri="{FF2B5EF4-FFF2-40B4-BE49-F238E27FC236}">
                  <a16:creationId xmlns:a16="http://schemas.microsoft.com/office/drawing/2014/main" id="{0CD0E1B8-1DA9-C7BB-E8B1-212A06FBEFD8}"/>
                </a:ext>
              </a:extLst>
            </p:cNvPr>
            <p:cNvSpPr>
              <a:spLocks noChangeShapeType="1"/>
            </p:cNvSpPr>
            <p:nvPr/>
          </p:nvSpPr>
          <p:spPr bwMode="auto">
            <a:xfrm>
              <a:off x="816994" y="5534396"/>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7" name="Line 15">
              <a:extLst>
                <a:ext uri="{FF2B5EF4-FFF2-40B4-BE49-F238E27FC236}">
                  <a16:creationId xmlns:a16="http://schemas.microsoft.com/office/drawing/2014/main" id="{3076C284-944D-4CA7-3FDE-CD38BE6AA6E3}"/>
                </a:ext>
              </a:extLst>
            </p:cNvPr>
            <p:cNvSpPr>
              <a:spLocks noChangeShapeType="1"/>
            </p:cNvSpPr>
            <p:nvPr/>
          </p:nvSpPr>
          <p:spPr bwMode="auto">
            <a:xfrm>
              <a:off x="716833" y="4487211"/>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8" name="Line 16">
              <a:extLst>
                <a:ext uri="{FF2B5EF4-FFF2-40B4-BE49-F238E27FC236}">
                  <a16:creationId xmlns:a16="http://schemas.microsoft.com/office/drawing/2014/main" id="{DAD324F9-7709-53ED-9EBF-19AFC764CD4F}"/>
                </a:ext>
              </a:extLst>
            </p:cNvPr>
            <p:cNvSpPr>
              <a:spLocks noChangeShapeType="1"/>
            </p:cNvSpPr>
            <p:nvPr/>
          </p:nvSpPr>
          <p:spPr bwMode="auto">
            <a:xfrm>
              <a:off x="1552630" y="306350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9" name="Rectangle 17">
              <a:extLst>
                <a:ext uri="{FF2B5EF4-FFF2-40B4-BE49-F238E27FC236}">
                  <a16:creationId xmlns:a16="http://schemas.microsoft.com/office/drawing/2014/main" id="{91DCFAFE-DF3A-F044-7D4A-6D49F9D6813D}"/>
                </a:ext>
              </a:extLst>
            </p:cNvPr>
            <p:cNvSpPr>
              <a:spLocks noChangeArrowheads="1"/>
            </p:cNvSpPr>
            <p:nvPr/>
          </p:nvSpPr>
          <p:spPr bwMode="auto">
            <a:xfrm>
              <a:off x="1650265" y="2940805"/>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Ａ１</a:t>
              </a:r>
            </a:p>
          </p:txBody>
        </p:sp>
        <p:sp>
          <p:nvSpPr>
            <p:cNvPr id="30" name="Rectangle 18">
              <a:extLst>
                <a:ext uri="{FF2B5EF4-FFF2-40B4-BE49-F238E27FC236}">
                  <a16:creationId xmlns:a16="http://schemas.microsoft.com/office/drawing/2014/main" id="{F4302583-26A9-09FF-79BD-600CF683D4AA}"/>
                </a:ext>
              </a:extLst>
            </p:cNvPr>
            <p:cNvSpPr>
              <a:spLocks noChangeArrowheads="1"/>
            </p:cNvSpPr>
            <p:nvPr/>
          </p:nvSpPr>
          <p:spPr bwMode="auto">
            <a:xfrm>
              <a:off x="914630" y="3310597"/>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ja-JP" sz="1050">
                  <a:latin typeface="BIZ UDPゴシック" panose="020B0400000000000000" pitchFamily="50" charset="-128"/>
                  <a:ea typeface="BIZ UDPゴシック" panose="020B0400000000000000" pitchFamily="50" charset="-128"/>
                </a:rPr>
                <a:t>A</a:t>
              </a:r>
              <a:endParaRPr lang="ja-JP" altLang="en-US" sz="1050">
                <a:latin typeface="BIZ UDPゴシック" panose="020B0400000000000000" pitchFamily="50" charset="-128"/>
                <a:ea typeface="BIZ UDPゴシック" panose="020B0400000000000000" pitchFamily="50" charset="-128"/>
              </a:endParaRPr>
            </a:p>
          </p:txBody>
        </p:sp>
        <p:sp>
          <p:nvSpPr>
            <p:cNvPr id="31" name="Rectangle 19">
              <a:extLst>
                <a:ext uri="{FF2B5EF4-FFF2-40B4-BE49-F238E27FC236}">
                  <a16:creationId xmlns:a16="http://schemas.microsoft.com/office/drawing/2014/main" id="{9A39B847-8FB7-3620-D083-8DB5BCDD3484}"/>
                </a:ext>
              </a:extLst>
            </p:cNvPr>
            <p:cNvSpPr>
              <a:spLocks noChangeArrowheads="1"/>
            </p:cNvSpPr>
            <p:nvPr/>
          </p:nvSpPr>
          <p:spPr bwMode="auto">
            <a:xfrm>
              <a:off x="914630" y="4361145"/>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a:t>
              </a:r>
            </a:p>
          </p:txBody>
        </p:sp>
        <p:sp>
          <p:nvSpPr>
            <p:cNvPr id="32" name="Rectangle 20">
              <a:extLst>
                <a:ext uri="{FF2B5EF4-FFF2-40B4-BE49-F238E27FC236}">
                  <a16:creationId xmlns:a16="http://schemas.microsoft.com/office/drawing/2014/main" id="{6FF768BA-ACC9-7585-A00F-0BE503931F0F}"/>
                </a:ext>
              </a:extLst>
            </p:cNvPr>
            <p:cNvSpPr>
              <a:spLocks noChangeArrowheads="1"/>
            </p:cNvSpPr>
            <p:nvPr/>
          </p:nvSpPr>
          <p:spPr bwMode="auto">
            <a:xfrm>
              <a:off x="441325" y="4052887"/>
              <a:ext cx="270711" cy="789677"/>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ctr"/>
            <a:lstStyle/>
            <a:p>
              <a:pPr algn="ctr"/>
              <a:r>
                <a:rPr lang="ja-JP" altLang="en-US" sz="1050" b="1">
                  <a:latin typeface="BIZ UDPゴシック" panose="020B0400000000000000" pitchFamily="50" charset="-128"/>
                  <a:ea typeface="BIZ UDPゴシック" panose="020B0400000000000000" pitchFamily="50" charset="-128"/>
                </a:rPr>
                <a:t>仮説</a:t>
              </a:r>
              <a:endParaRPr lang="ja-JP" altLang="en-US" sz="1050">
                <a:latin typeface="BIZ UDPゴシック" panose="020B0400000000000000" pitchFamily="50" charset="-128"/>
                <a:ea typeface="BIZ UDPゴシック" panose="020B0400000000000000" pitchFamily="50" charset="-128"/>
              </a:endParaRPr>
            </a:p>
          </p:txBody>
        </p:sp>
        <p:sp>
          <p:nvSpPr>
            <p:cNvPr id="33" name="Rectangle 21">
              <a:extLst>
                <a:ext uri="{FF2B5EF4-FFF2-40B4-BE49-F238E27FC236}">
                  <a16:creationId xmlns:a16="http://schemas.microsoft.com/office/drawing/2014/main" id="{5B94EE8A-CF8F-F4F1-0E91-6EEF3D995741}"/>
                </a:ext>
              </a:extLst>
            </p:cNvPr>
            <p:cNvSpPr>
              <a:spLocks noChangeArrowheads="1"/>
            </p:cNvSpPr>
            <p:nvPr/>
          </p:nvSpPr>
          <p:spPr bwMode="auto">
            <a:xfrm>
              <a:off x="914630" y="5411693"/>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a:t>
              </a:r>
            </a:p>
          </p:txBody>
        </p:sp>
        <p:sp>
          <p:nvSpPr>
            <p:cNvPr id="34" name="Rectangle 22">
              <a:extLst>
                <a:ext uri="{FF2B5EF4-FFF2-40B4-BE49-F238E27FC236}">
                  <a16:creationId xmlns:a16="http://schemas.microsoft.com/office/drawing/2014/main" id="{00CBC511-7D53-FF9B-9702-E3BD518A36C3}"/>
                </a:ext>
              </a:extLst>
            </p:cNvPr>
            <p:cNvSpPr>
              <a:spLocks noChangeArrowheads="1"/>
            </p:cNvSpPr>
            <p:nvPr/>
          </p:nvSpPr>
          <p:spPr bwMode="auto">
            <a:xfrm>
              <a:off x="1650265" y="3497174"/>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Ａ２</a:t>
              </a:r>
            </a:p>
          </p:txBody>
        </p:sp>
        <p:sp>
          <p:nvSpPr>
            <p:cNvPr id="35" name="Line 23">
              <a:extLst>
                <a:ext uri="{FF2B5EF4-FFF2-40B4-BE49-F238E27FC236}">
                  <a16:creationId xmlns:a16="http://schemas.microsoft.com/office/drawing/2014/main" id="{B73B53E6-82FE-9012-25A2-873C0BE7B2DE}"/>
                </a:ext>
              </a:extLst>
            </p:cNvPr>
            <p:cNvSpPr>
              <a:spLocks noChangeShapeType="1"/>
            </p:cNvSpPr>
            <p:nvPr/>
          </p:nvSpPr>
          <p:spPr bwMode="auto">
            <a:xfrm>
              <a:off x="1552630" y="361987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6" name="Line 24">
              <a:extLst>
                <a:ext uri="{FF2B5EF4-FFF2-40B4-BE49-F238E27FC236}">
                  <a16:creationId xmlns:a16="http://schemas.microsoft.com/office/drawing/2014/main" id="{C6E465B8-B9D1-2C32-F070-342773DCB5C2}"/>
                </a:ext>
              </a:extLst>
            </p:cNvPr>
            <p:cNvSpPr>
              <a:spLocks noChangeShapeType="1"/>
            </p:cNvSpPr>
            <p:nvPr/>
          </p:nvSpPr>
          <p:spPr bwMode="auto">
            <a:xfrm>
              <a:off x="1549263" y="4119099"/>
              <a:ext cx="0" cy="731181"/>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7" name="Line 25">
              <a:extLst>
                <a:ext uri="{FF2B5EF4-FFF2-40B4-BE49-F238E27FC236}">
                  <a16:creationId xmlns:a16="http://schemas.microsoft.com/office/drawing/2014/main" id="{A2D26902-E503-6BBA-7F22-2BFCD5E69F3A}"/>
                </a:ext>
              </a:extLst>
            </p:cNvPr>
            <p:cNvSpPr>
              <a:spLocks noChangeShapeType="1"/>
            </p:cNvSpPr>
            <p:nvPr/>
          </p:nvSpPr>
          <p:spPr bwMode="auto">
            <a:xfrm>
              <a:off x="1552630" y="411405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8" name="Rectangle 26">
              <a:extLst>
                <a:ext uri="{FF2B5EF4-FFF2-40B4-BE49-F238E27FC236}">
                  <a16:creationId xmlns:a16="http://schemas.microsoft.com/office/drawing/2014/main" id="{1EC0C292-C5CD-0533-FA5B-AA8DA8EC2934}"/>
                </a:ext>
              </a:extLst>
            </p:cNvPr>
            <p:cNvSpPr>
              <a:spLocks noChangeArrowheads="1"/>
            </p:cNvSpPr>
            <p:nvPr/>
          </p:nvSpPr>
          <p:spPr bwMode="auto">
            <a:xfrm>
              <a:off x="1650265" y="3991352"/>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Ｂ１</a:t>
              </a:r>
            </a:p>
          </p:txBody>
        </p:sp>
        <p:sp>
          <p:nvSpPr>
            <p:cNvPr id="39" name="Rectangle 27">
              <a:extLst>
                <a:ext uri="{FF2B5EF4-FFF2-40B4-BE49-F238E27FC236}">
                  <a16:creationId xmlns:a16="http://schemas.microsoft.com/office/drawing/2014/main" id="{86EE9590-FD25-8A0B-6D22-79B082A0322B}"/>
                </a:ext>
              </a:extLst>
            </p:cNvPr>
            <p:cNvSpPr>
              <a:spLocks noChangeArrowheads="1"/>
            </p:cNvSpPr>
            <p:nvPr/>
          </p:nvSpPr>
          <p:spPr bwMode="auto">
            <a:xfrm>
              <a:off x="1650265" y="4361145"/>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Ｂ２</a:t>
              </a:r>
            </a:p>
          </p:txBody>
        </p:sp>
        <p:sp>
          <p:nvSpPr>
            <p:cNvPr id="40" name="Rectangle 28">
              <a:extLst>
                <a:ext uri="{FF2B5EF4-FFF2-40B4-BE49-F238E27FC236}">
                  <a16:creationId xmlns:a16="http://schemas.microsoft.com/office/drawing/2014/main" id="{AEE5012B-C926-1CCF-27A8-0CB97002F2C5}"/>
                </a:ext>
              </a:extLst>
            </p:cNvPr>
            <p:cNvSpPr>
              <a:spLocks noChangeArrowheads="1"/>
            </p:cNvSpPr>
            <p:nvPr/>
          </p:nvSpPr>
          <p:spPr bwMode="auto">
            <a:xfrm>
              <a:off x="1650265" y="4732619"/>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Ｂ３</a:t>
              </a:r>
            </a:p>
          </p:txBody>
        </p:sp>
        <p:sp>
          <p:nvSpPr>
            <p:cNvPr id="41" name="Line 29">
              <a:extLst>
                <a:ext uri="{FF2B5EF4-FFF2-40B4-BE49-F238E27FC236}">
                  <a16:creationId xmlns:a16="http://schemas.microsoft.com/office/drawing/2014/main" id="{E758E9BB-77CF-608A-FD48-2105B2AFF7CC}"/>
                </a:ext>
              </a:extLst>
            </p:cNvPr>
            <p:cNvSpPr>
              <a:spLocks noChangeShapeType="1"/>
            </p:cNvSpPr>
            <p:nvPr/>
          </p:nvSpPr>
          <p:spPr bwMode="auto">
            <a:xfrm>
              <a:off x="1552630"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2" name="Line 30">
              <a:extLst>
                <a:ext uri="{FF2B5EF4-FFF2-40B4-BE49-F238E27FC236}">
                  <a16:creationId xmlns:a16="http://schemas.microsoft.com/office/drawing/2014/main" id="{0151606D-125A-D0F1-E478-71B76A669361}"/>
                </a:ext>
              </a:extLst>
            </p:cNvPr>
            <p:cNvSpPr>
              <a:spLocks noChangeShapeType="1"/>
            </p:cNvSpPr>
            <p:nvPr/>
          </p:nvSpPr>
          <p:spPr bwMode="auto">
            <a:xfrm>
              <a:off x="1552630" y="485532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3" name="Line 31">
              <a:extLst>
                <a:ext uri="{FF2B5EF4-FFF2-40B4-BE49-F238E27FC236}">
                  <a16:creationId xmlns:a16="http://schemas.microsoft.com/office/drawing/2014/main" id="{62C8EFE0-DEBD-8B7B-3D82-67126CC2D270}"/>
                </a:ext>
              </a:extLst>
            </p:cNvPr>
            <p:cNvSpPr>
              <a:spLocks noChangeShapeType="1"/>
            </p:cNvSpPr>
            <p:nvPr/>
          </p:nvSpPr>
          <p:spPr bwMode="auto">
            <a:xfrm>
              <a:off x="1549263" y="5356224"/>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4" name="Line 32">
              <a:extLst>
                <a:ext uri="{FF2B5EF4-FFF2-40B4-BE49-F238E27FC236}">
                  <a16:creationId xmlns:a16="http://schemas.microsoft.com/office/drawing/2014/main" id="{2CC7353C-D535-D007-FDAD-4CE89D8C1E12}"/>
                </a:ext>
              </a:extLst>
            </p:cNvPr>
            <p:cNvSpPr>
              <a:spLocks noChangeShapeType="1"/>
            </p:cNvSpPr>
            <p:nvPr/>
          </p:nvSpPr>
          <p:spPr bwMode="auto">
            <a:xfrm>
              <a:off x="1552630" y="5349501"/>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5" name="Rectangle 33">
              <a:extLst>
                <a:ext uri="{FF2B5EF4-FFF2-40B4-BE49-F238E27FC236}">
                  <a16:creationId xmlns:a16="http://schemas.microsoft.com/office/drawing/2014/main" id="{951AF4F8-9E21-BAEA-616B-D5B8BFDB0ACB}"/>
                </a:ext>
              </a:extLst>
            </p:cNvPr>
            <p:cNvSpPr>
              <a:spLocks noChangeArrowheads="1"/>
            </p:cNvSpPr>
            <p:nvPr/>
          </p:nvSpPr>
          <p:spPr bwMode="auto">
            <a:xfrm>
              <a:off x="1650265" y="5226796"/>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Ｃ１</a:t>
              </a:r>
            </a:p>
          </p:txBody>
        </p:sp>
        <p:sp>
          <p:nvSpPr>
            <p:cNvPr id="46" name="Rectangle 34">
              <a:extLst>
                <a:ext uri="{FF2B5EF4-FFF2-40B4-BE49-F238E27FC236}">
                  <a16:creationId xmlns:a16="http://schemas.microsoft.com/office/drawing/2014/main" id="{2E57FDA4-D3C6-7560-1F81-229982AE36AB}"/>
                </a:ext>
              </a:extLst>
            </p:cNvPr>
            <p:cNvSpPr>
              <a:spLocks noChangeArrowheads="1"/>
            </p:cNvSpPr>
            <p:nvPr/>
          </p:nvSpPr>
          <p:spPr bwMode="auto">
            <a:xfrm>
              <a:off x="1650265" y="5783166"/>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Ｃ２</a:t>
              </a:r>
            </a:p>
          </p:txBody>
        </p:sp>
        <p:sp>
          <p:nvSpPr>
            <p:cNvPr id="47" name="Line 35">
              <a:extLst>
                <a:ext uri="{FF2B5EF4-FFF2-40B4-BE49-F238E27FC236}">
                  <a16:creationId xmlns:a16="http://schemas.microsoft.com/office/drawing/2014/main" id="{2BE6A6E6-CFCE-899D-B8CE-EFEC651A281D}"/>
                </a:ext>
              </a:extLst>
            </p:cNvPr>
            <p:cNvSpPr>
              <a:spLocks noChangeShapeType="1"/>
            </p:cNvSpPr>
            <p:nvPr/>
          </p:nvSpPr>
          <p:spPr bwMode="auto">
            <a:xfrm>
              <a:off x="1552630" y="5905870"/>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8" name="Line 36">
              <a:extLst>
                <a:ext uri="{FF2B5EF4-FFF2-40B4-BE49-F238E27FC236}">
                  <a16:creationId xmlns:a16="http://schemas.microsoft.com/office/drawing/2014/main" id="{5F5DF093-526B-8FA8-E12C-550567812ABF}"/>
                </a:ext>
              </a:extLst>
            </p:cNvPr>
            <p:cNvSpPr>
              <a:spLocks noChangeShapeType="1"/>
            </p:cNvSpPr>
            <p:nvPr/>
          </p:nvSpPr>
          <p:spPr bwMode="auto">
            <a:xfrm>
              <a:off x="816994" y="4483848"/>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9" name="Line 37">
              <a:extLst>
                <a:ext uri="{FF2B5EF4-FFF2-40B4-BE49-F238E27FC236}">
                  <a16:creationId xmlns:a16="http://schemas.microsoft.com/office/drawing/2014/main" id="{179B0DDB-C8DF-ADA5-AE48-A008AF2AD95C}"/>
                </a:ext>
              </a:extLst>
            </p:cNvPr>
            <p:cNvSpPr>
              <a:spLocks noChangeShapeType="1"/>
            </p:cNvSpPr>
            <p:nvPr/>
          </p:nvSpPr>
          <p:spPr bwMode="auto">
            <a:xfrm>
              <a:off x="1452468"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50" name="Line 38">
              <a:extLst>
                <a:ext uri="{FF2B5EF4-FFF2-40B4-BE49-F238E27FC236}">
                  <a16:creationId xmlns:a16="http://schemas.microsoft.com/office/drawing/2014/main" id="{56C0D285-5EE7-21E3-2D22-7FC54B9A11B1}"/>
                </a:ext>
              </a:extLst>
            </p:cNvPr>
            <p:cNvSpPr>
              <a:spLocks noChangeShapeType="1"/>
            </p:cNvSpPr>
            <p:nvPr/>
          </p:nvSpPr>
          <p:spPr bwMode="auto">
            <a:xfrm>
              <a:off x="1452468" y="553439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grpSp>
      <p:sp>
        <p:nvSpPr>
          <p:cNvPr id="21" name="正方形/長方形 4">
            <a:extLst>
              <a:ext uri="{FF2B5EF4-FFF2-40B4-BE49-F238E27FC236}">
                <a16:creationId xmlns:a16="http://schemas.microsoft.com/office/drawing/2014/main" id="{502DF782-E8D6-5BA8-C764-090B7B70379E}"/>
              </a:ext>
            </a:extLst>
          </p:cNvPr>
          <p:cNvSpPr>
            <a:spLocks noChangeArrowheads="1"/>
          </p:cNvSpPr>
          <p:nvPr/>
        </p:nvSpPr>
        <p:spPr bwMode="auto">
          <a:xfrm>
            <a:off x="141600"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ゴシック" panose="020B0400000000000000" pitchFamily="50" charset="-128"/>
                <a:ea typeface="BIZ UDPゴシック" panose="020B0400000000000000" pitchFamily="50" charset="-128"/>
              </a:rPr>
              <a:t>ロジックツリーを活用して、課題</a:t>
            </a: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を“適当”に書き出してみる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解決した時に</a:t>
            </a: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最も影響の大きい課題</a:t>
            </a:r>
            <a:br>
              <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b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を検討する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69BE868E-C73F-AA58-8EC5-A7EF89E75C50}"/>
              </a:ext>
            </a:extLst>
          </p:cNvPr>
          <p:cNvGrpSpPr/>
          <p:nvPr/>
        </p:nvGrpSpPr>
        <p:grpSpPr>
          <a:xfrm>
            <a:off x="6079366" y="1516593"/>
            <a:ext cx="2914133" cy="3378570"/>
            <a:chOff x="6591187" y="1982418"/>
            <a:chExt cx="3161416" cy="4544390"/>
          </a:xfrm>
        </p:grpSpPr>
        <p:sp>
          <p:nvSpPr>
            <p:cNvPr id="9" name="正方形/長方形 4">
              <a:extLst>
                <a:ext uri="{FF2B5EF4-FFF2-40B4-BE49-F238E27FC236}">
                  <a16:creationId xmlns:a16="http://schemas.microsoft.com/office/drawing/2014/main" id="{D696D2E8-5FF0-8E32-C038-2A74714F180F}"/>
                </a:ext>
              </a:extLst>
            </p:cNvPr>
            <p:cNvSpPr>
              <a:spLocks noChangeArrowheads="1"/>
            </p:cNvSpPr>
            <p:nvPr/>
          </p:nvSpPr>
          <p:spPr bwMode="auto">
            <a:xfrm>
              <a:off x="6591187" y="2486670"/>
              <a:ext cx="3161416" cy="404013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0" name="ホームベース 19">
              <a:extLst>
                <a:ext uri="{FF2B5EF4-FFF2-40B4-BE49-F238E27FC236}">
                  <a16:creationId xmlns:a16="http://schemas.microsoft.com/office/drawing/2014/main" id="{5037ADA8-F659-0F25-345D-2A3F7837E0D3}"/>
                </a:ext>
              </a:extLst>
            </p:cNvPr>
            <p:cNvSpPr/>
            <p:nvPr/>
          </p:nvSpPr>
          <p:spPr>
            <a:xfrm>
              <a:off x="6591187" y="1982418"/>
              <a:ext cx="3161415" cy="38719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③</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イシューの特定</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sp>
          <p:nvSpPr>
            <p:cNvPr id="11" name="正方形/長方形 4">
              <a:extLst>
                <a:ext uri="{FF2B5EF4-FFF2-40B4-BE49-F238E27FC236}">
                  <a16:creationId xmlns:a16="http://schemas.microsoft.com/office/drawing/2014/main" id="{41CF4BFD-71B9-1E74-E0D4-78347B47B6DD}"/>
                </a:ext>
              </a:extLst>
            </p:cNvPr>
            <p:cNvSpPr>
              <a:spLocks noChangeArrowheads="1"/>
            </p:cNvSpPr>
            <p:nvPr/>
          </p:nvSpPr>
          <p:spPr bwMode="auto">
            <a:xfrm>
              <a:off x="6591187" y="2486670"/>
              <a:ext cx="3161416" cy="1084407"/>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en-US" altLang="ja-JP" sz="1050" b="0">
                  <a:solidFill>
                    <a:srgbClr val="000000"/>
                  </a:solidFill>
                  <a:latin typeface="BIZ UDPゴシック" panose="020B0400000000000000" pitchFamily="50" charset="-128"/>
                  <a:ea typeface="BIZ UDPゴシック" panose="020B0400000000000000" pitchFamily="50" charset="-128"/>
                </a:rPr>
                <a:t>STEP</a:t>
              </a:r>
              <a:r>
                <a:rPr lang="ja-JP" altLang="en-US" sz="1050" b="0">
                  <a:solidFill>
                    <a:srgbClr val="000000"/>
                  </a:solidFill>
                  <a:latin typeface="BIZ UDPゴシック" panose="020B0400000000000000" pitchFamily="50" charset="-128"/>
                  <a:ea typeface="BIZ UDPゴシック" panose="020B0400000000000000" pitchFamily="50" charset="-128"/>
                </a:rPr>
                <a:t>②の情報を以て、</a:t>
              </a:r>
              <a:r>
                <a:rPr lang="en-US" altLang="ja-JP" sz="1050" b="0">
                  <a:solidFill>
                    <a:srgbClr val="000000"/>
                  </a:solidFill>
                  <a:latin typeface="BIZ UDPゴシック" panose="020B0400000000000000" pitchFamily="50" charset="-128"/>
                  <a:ea typeface="BIZ UDPゴシック" panose="020B0400000000000000" pitchFamily="50" charset="-128"/>
                </a:rPr>
                <a:t>STEP</a:t>
              </a:r>
              <a:r>
                <a:rPr lang="ja-JP" altLang="en-US" sz="1050" b="0">
                  <a:solidFill>
                    <a:srgbClr val="000000"/>
                  </a:solidFill>
                  <a:latin typeface="BIZ UDPゴシック" panose="020B0400000000000000" pitchFamily="50" charset="-128"/>
                  <a:ea typeface="BIZ UDPゴシック" panose="020B0400000000000000" pitchFamily="50" charset="-128"/>
                </a:rPr>
                <a:t>①の仮説を修正する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問題を生む課題の中で、最も解決に</a:t>
              </a:r>
              <a:br>
                <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b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資するイシューを特定する</a:t>
              </a:r>
              <a:endPar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22ACE1B8-0E7D-D3CA-E2CC-5850AC5DDA6C}"/>
                </a:ext>
              </a:extLst>
            </p:cNvPr>
            <p:cNvPicPr>
              <a:picLocks noChangeAspect="1"/>
            </p:cNvPicPr>
            <p:nvPr/>
          </p:nvPicPr>
          <p:blipFill>
            <a:blip r:embed="rId2"/>
            <a:stretch>
              <a:fillRect/>
            </a:stretch>
          </p:blipFill>
          <p:spPr>
            <a:xfrm>
              <a:off x="6679697" y="4076722"/>
              <a:ext cx="2984395" cy="2094574"/>
            </a:xfrm>
            <a:prstGeom prst="rect">
              <a:avLst/>
            </a:prstGeom>
          </p:spPr>
        </p:pic>
      </p:grpSp>
      <p:sp>
        <p:nvSpPr>
          <p:cNvPr id="2" name="正方形/長方形 1">
            <a:extLst>
              <a:ext uri="{FF2B5EF4-FFF2-40B4-BE49-F238E27FC236}">
                <a16:creationId xmlns:a16="http://schemas.microsoft.com/office/drawing/2014/main" id="{1DDE36C8-A413-E679-B609-3B2A75BAA7FE}"/>
              </a:ext>
            </a:extLst>
          </p:cNvPr>
          <p:cNvSpPr/>
          <p:nvPr/>
        </p:nvSpPr>
        <p:spPr>
          <a:xfrm>
            <a:off x="0" y="1122014"/>
            <a:ext cx="9144000" cy="382543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latin typeface="BIZ UDPGothic" panose="020B0400000000000000" pitchFamily="34" charset="-128"/>
              <a:ea typeface="BIZ UDPGothic" panose="020B0400000000000000" pitchFamily="34" charset="-128"/>
            </a:endParaRPr>
          </a:p>
        </p:txBody>
      </p:sp>
      <p:sp>
        <p:nvSpPr>
          <p:cNvPr id="13" name="正方形/長方形 4">
            <a:extLst>
              <a:ext uri="{FF2B5EF4-FFF2-40B4-BE49-F238E27FC236}">
                <a16:creationId xmlns:a16="http://schemas.microsoft.com/office/drawing/2014/main" id="{2D18707E-B524-3C3F-24B6-000181592568}"/>
              </a:ext>
            </a:extLst>
          </p:cNvPr>
          <p:cNvSpPr>
            <a:spLocks noChangeArrowheads="1"/>
          </p:cNvSpPr>
          <p:nvPr/>
        </p:nvSpPr>
        <p:spPr bwMode="auto">
          <a:xfrm>
            <a:off x="3110484"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4">
            <a:extLst>
              <a:ext uri="{FF2B5EF4-FFF2-40B4-BE49-F238E27FC236}">
                <a16:creationId xmlns:a16="http://schemas.microsoft.com/office/drawing/2014/main" id="{5224941A-C74B-DC23-7870-3E111CF655CF}"/>
              </a:ext>
            </a:extLst>
          </p:cNvPr>
          <p:cNvSpPr>
            <a:spLocks noChangeArrowheads="1"/>
          </p:cNvSpPr>
          <p:nvPr/>
        </p:nvSpPr>
        <p:spPr bwMode="auto">
          <a:xfrm>
            <a:off x="3110484"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ゴシック" panose="020B0400000000000000" pitchFamily="50" charset="-128"/>
                <a:ea typeface="BIZ UDPゴシック" panose="020B0400000000000000" pitchFamily="50" charset="-128"/>
              </a:rPr>
              <a:t>仮説の確からしさを</a:t>
            </a:r>
            <a:r>
              <a:rPr lang="ja-JP" altLang="en-US" sz="1050" u="sng">
                <a:solidFill>
                  <a:srgbClr val="FF0000"/>
                </a:solidFill>
                <a:latin typeface="BIZ UDPゴシック" panose="020B0400000000000000" pitchFamily="50" charset="-128"/>
                <a:ea typeface="BIZ UDPゴシック" panose="020B0400000000000000" pitchFamily="50" charset="-128"/>
              </a:rPr>
              <a:t>“ざっくり”と考える</a:t>
            </a:r>
            <a:br>
              <a:rPr lang="en-US" altLang="ja-JP" sz="1050" u="sng">
                <a:solidFill>
                  <a:srgbClr val="FF0000"/>
                </a:solidFill>
                <a:latin typeface="BIZ UDPゴシック" panose="020B0400000000000000" pitchFamily="50" charset="-128"/>
                <a:ea typeface="BIZ UDPゴシック" panose="020B0400000000000000" pitchFamily="50" charset="-128"/>
              </a:rPr>
            </a:br>
            <a:r>
              <a:rPr lang="ja-JP" altLang="en-US" sz="1050" b="0">
                <a:solidFill>
                  <a:srgbClr val="000000"/>
                </a:solidFill>
                <a:latin typeface="BIZ UDPゴシック" panose="020B0400000000000000" pitchFamily="50" charset="-128"/>
                <a:ea typeface="BIZ UDPゴシック" panose="020B0400000000000000" pitchFamily="50" charset="-128"/>
              </a:rPr>
              <a:t>ための材料を得る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まずは</a:t>
            </a: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“一次情報”</a:t>
            </a: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に触れる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5" name="ホームベース 19">
            <a:extLst>
              <a:ext uri="{FF2B5EF4-FFF2-40B4-BE49-F238E27FC236}">
                <a16:creationId xmlns:a16="http://schemas.microsoft.com/office/drawing/2014/main" id="{BAA36361-3FF4-1B9B-2458-8DAAFFA69DD5}"/>
              </a:ext>
            </a:extLst>
          </p:cNvPr>
          <p:cNvSpPr/>
          <p:nvPr/>
        </p:nvSpPr>
        <p:spPr>
          <a:xfrm>
            <a:off x="3110484" y="1516593"/>
            <a:ext cx="2914132"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②</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検討情報の収集</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pic>
        <p:nvPicPr>
          <p:cNvPr id="16" name="図 15">
            <a:extLst>
              <a:ext uri="{FF2B5EF4-FFF2-40B4-BE49-F238E27FC236}">
                <a16:creationId xmlns:a16="http://schemas.microsoft.com/office/drawing/2014/main" id="{95DBD906-6317-0518-2418-76B1FEA53E6D}"/>
              </a:ext>
            </a:extLst>
          </p:cNvPr>
          <p:cNvPicPr>
            <a:picLocks noChangeAspect="1"/>
          </p:cNvPicPr>
          <p:nvPr/>
        </p:nvPicPr>
        <p:blipFill>
          <a:blip r:embed="rId3"/>
          <a:stretch>
            <a:fillRect/>
          </a:stretch>
        </p:blipFill>
        <p:spPr>
          <a:xfrm>
            <a:off x="3158245" y="2998326"/>
            <a:ext cx="2830686" cy="1700842"/>
          </a:xfrm>
          <a:prstGeom prst="rect">
            <a:avLst/>
          </a:prstGeom>
        </p:spPr>
      </p:pic>
      <p:sp>
        <p:nvSpPr>
          <p:cNvPr id="6" name="正方形/長方形 5">
            <a:extLst>
              <a:ext uri="{FF2B5EF4-FFF2-40B4-BE49-F238E27FC236}">
                <a16:creationId xmlns:a16="http://schemas.microsoft.com/office/drawing/2014/main" id="{108CCC86-DA3E-2A57-72BB-7040EBB6BFC1}"/>
              </a:ext>
            </a:extLst>
          </p:cNvPr>
          <p:cNvSpPr/>
          <p:nvPr/>
        </p:nvSpPr>
        <p:spPr>
          <a:xfrm>
            <a:off x="7985760" y="69669"/>
            <a:ext cx="1006463" cy="273845"/>
          </a:xfrm>
          <a:prstGeom prst="rect">
            <a:avLst/>
          </a:prstGeom>
          <a:solidFill>
            <a:schemeClr val="accent2">
              <a:lumMod val="60000"/>
              <a:lumOff val="4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solidFill>
                  <a:schemeClr val="bg1"/>
                </a:solidFill>
                <a:latin typeface="BIZ UDPGothic" panose="020B0400000000000000" pitchFamily="34" charset="-128"/>
                <a:ea typeface="BIZ UDPGothic" panose="020B0400000000000000" pitchFamily="34" charset="-128"/>
              </a:rPr>
              <a:t>STEP②</a:t>
            </a:r>
            <a:endParaRPr kumimoji="1" lang="ja-JP" altLang="en-US" sz="1200" b="1">
              <a:solidFill>
                <a:schemeClr val="bg1"/>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12945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検討情報の収集</a:t>
            </a:r>
            <a:r>
              <a:rPr lang="en-US" altLang="ja-JP" kern="0" dirty="0">
                <a:latin typeface="BIZ UDPGothic" panose="020B0400000000000000" pitchFamily="34" charset="-128"/>
                <a:ea typeface="BIZ UDPGothic" panose="020B0400000000000000" pitchFamily="34" charset="-128"/>
                <a:cs typeface="Arial" pitchFamily="34" charset="0"/>
              </a:rPr>
              <a:t>】</a:t>
            </a:r>
            <a:r>
              <a:rPr kumimoji="1" lang="ja-JP" altLang="en-US" sz="1600">
                <a:solidFill>
                  <a:schemeClr val="tx1"/>
                </a:solidFill>
                <a:latin typeface="BIZ UDPGothic" panose="020B0400000000000000" pitchFamily="34" charset="-128"/>
                <a:ea typeface="BIZ UDPGothic" panose="020B0400000000000000" pitchFamily="34" charset="-128"/>
              </a:rPr>
              <a:t>の前に知ってほしいこと</a:t>
            </a:r>
            <a:r>
              <a:rPr lang="ja-JP" altLang="en-US">
                <a:latin typeface="BIZ UDPGothic" panose="020B0400000000000000" pitchFamily="34" charset="-128"/>
                <a:ea typeface="BIZ UDPGothic" panose="020B0400000000000000" pitchFamily="34" charset="-128"/>
              </a:rPr>
              <a:t>：</a:t>
            </a:r>
            <a:r>
              <a:rPr lang="ja-JP" altLang="en-US" kern="0">
                <a:latin typeface="BIZ UDPGothic" panose="020B0400000000000000" pitchFamily="34" charset="-128"/>
                <a:ea typeface="BIZ UDPGothic" panose="020B0400000000000000" pitchFamily="34" charset="-128"/>
                <a:cs typeface="Arial" pitchFamily="34" charset="0"/>
              </a:rPr>
              <a:t>一次情報とはなにか？</a:t>
            </a:r>
          </a:p>
        </p:txBody>
      </p:sp>
      <p:sp>
        <p:nvSpPr>
          <p:cNvPr id="18" name="コンテンツ プレースホルダー 4">
            <a:extLst>
              <a:ext uri="{FF2B5EF4-FFF2-40B4-BE49-F238E27FC236}">
                <a16:creationId xmlns:a16="http://schemas.microsoft.com/office/drawing/2014/main" id="{BB71AA1F-4807-7C67-CDB8-9EE0461262C2}"/>
              </a:ext>
            </a:extLst>
          </p:cNvPr>
          <p:cNvSpPr>
            <a:spLocks noGrp="1"/>
          </p:cNvSpPr>
          <p:nvPr>
            <p:ph idx="13"/>
          </p:nvPr>
        </p:nvSpPr>
        <p:spPr>
          <a:xfrm>
            <a:off x="140324" y="537124"/>
            <a:ext cx="8851899" cy="499233"/>
          </a:xfrm>
        </p:spPr>
        <p:txBody>
          <a:bodyPr/>
          <a:lstStyle/>
          <a:p>
            <a:pPr defTabSz="557195"/>
            <a:r>
              <a:rPr lang="ja-JP" altLang="en-US" b="0">
                <a:latin typeface="BIZ UDPGothic" panose="020B0400000000000000" pitchFamily="34" charset="-128"/>
                <a:ea typeface="BIZ UDPGothic" panose="020B0400000000000000" pitchFamily="34" charset="-128"/>
              </a:rPr>
              <a:t>一見効率の良い書籍などから得た情報</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二次情報</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は、誰かの目を通した内容に過ぎず、イノベーションとして解決に資するような気づきや違和感は、生の情報</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一次情報</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からしか吸収できないことが大半で</a:t>
            </a:r>
            <a:r>
              <a:rPr lang="ja-JP" altLang="en-US">
                <a:latin typeface="BIZ UDPGothic" panose="020B0400000000000000" pitchFamily="34" charset="-128"/>
                <a:ea typeface="BIZ UDPGothic" panose="020B0400000000000000" pitchFamily="34" charset="-128"/>
              </a:rPr>
              <a:t>す。</a:t>
            </a:r>
            <a:endParaRPr lang="ja-JP" altLang="en-US" b="0">
              <a:latin typeface="BIZ UDPGothic" panose="020B0400000000000000" pitchFamily="34" charset="-128"/>
              <a:ea typeface="BIZ UDPGothic" panose="020B0400000000000000" pitchFamily="34" charset="-128"/>
            </a:endParaRP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11</a:t>
            </a:fld>
            <a:endParaRPr kumimoji="1" lang="ja-JP" altLang="en-US"/>
          </a:p>
        </p:txBody>
      </p:sp>
      <p:grpSp>
        <p:nvGrpSpPr>
          <p:cNvPr id="5" name="グループ化 4">
            <a:extLst>
              <a:ext uri="{FF2B5EF4-FFF2-40B4-BE49-F238E27FC236}">
                <a16:creationId xmlns:a16="http://schemas.microsoft.com/office/drawing/2014/main" id="{A8AFADEC-163C-C9CC-FDB8-84D6A1A5380D}"/>
              </a:ext>
            </a:extLst>
          </p:cNvPr>
          <p:cNvGrpSpPr/>
          <p:nvPr/>
        </p:nvGrpSpPr>
        <p:grpSpPr>
          <a:xfrm>
            <a:off x="1080789" y="1185463"/>
            <a:ext cx="2494460" cy="270660"/>
            <a:chOff x="149563" y="1533733"/>
            <a:chExt cx="9601656" cy="345501"/>
          </a:xfrm>
        </p:grpSpPr>
        <p:cxnSp>
          <p:nvCxnSpPr>
            <p:cNvPr id="28" name="直線コネクタ 27">
              <a:extLst>
                <a:ext uri="{FF2B5EF4-FFF2-40B4-BE49-F238E27FC236}">
                  <a16:creationId xmlns:a16="http://schemas.microsoft.com/office/drawing/2014/main" id="{067F9BFB-4EAD-63A2-1425-239E4DB56657}"/>
                </a:ext>
              </a:extLst>
            </p:cNvPr>
            <p:cNvCxnSpPr>
              <a:cxnSpLocks/>
            </p:cNvCxnSpPr>
            <p:nvPr/>
          </p:nvCxnSpPr>
          <p:spPr>
            <a:xfrm>
              <a:off x="149563" y="1879234"/>
              <a:ext cx="96016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0E04E180-F7E7-36A3-0A08-FDFC1C7A99E5}"/>
                </a:ext>
              </a:extLst>
            </p:cNvPr>
            <p:cNvSpPr txBox="1"/>
            <p:nvPr/>
          </p:nvSpPr>
          <p:spPr>
            <a:xfrm>
              <a:off x="149563" y="1533733"/>
              <a:ext cx="9601656" cy="345501"/>
            </a:xfrm>
            <a:prstGeom prst="rect">
              <a:avLst/>
            </a:prstGeom>
            <a:noFill/>
          </p:spPr>
          <p:txBody>
            <a:bodyPr vert="horz" wrap="none" lIns="39000" tIns="39000" rIns="39000" bIns="39000" rtlCol="0" anchor="b">
              <a:noAutofit/>
            </a:bodyPr>
            <a:lstStyle/>
            <a:p>
              <a:pPr lvl="0" algn="ctr">
                <a:defRPr/>
              </a:pPr>
              <a:r>
                <a:rPr lang="ja-JP" altLang="en-US" sz="1600" b="1">
                  <a:latin typeface="BIZ UDPゴシック" panose="020B0400000000000000" pitchFamily="50" charset="-128"/>
                  <a:ea typeface="BIZ UDPゴシック" panose="020B0400000000000000" pitchFamily="50" charset="-128"/>
                </a:rPr>
                <a:t>二次情報</a:t>
              </a:r>
            </a:p>
          </p:txBody>
        </p:sp>
      </p:grpSp>
      <p:sp>
        <p:nvSpPr>
          <p:cNvPr id="6" name="ホームベース 14">
            <a:extLst>
              <a:ext uri="{FF2B5EF4-FFF2-40B4-BE49-F238E27FC236}">
                <a16:creationId xmlns:a16="http://schemas.microsoft.com/office/drawing/2014/main" id="{C9330813-8A58-9502-3150-E658024B1243}"/>
              </a:ext>
            </a:extLst>
          </p:cNvPr>
          <p:cNvSpPr/>
          <p:nvPr/>
        </p:nvSpPr>
        <p:spPr>
          <a:xfrm>
            <a:off x="363926" y="1136009"/>
            <a:ext cx="3928188" cy="376564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sp>
        <p:nvSpPr>
          <p:cNvPr id="7" name="正方形/長方形 4">
            <a:extLst>
              <a:ext uri="{FF2B5EF4-FFF2-40B4-BE49-F238E27FC236}">
                <a16:creationId xmlns:a16="http://schemas.microsoft.com/office/drawing/2014/main" id="{2754279F-75FF-E015-054C-78BC2B4D5CD3}"/>
              </a:ext>
            </a:extLst>
          </p:cNvPr>
          <p:cNvSpPr>
            <a:spLocks noChangeArrowheads="1"/>
          </p:cNvSpPr>
          <p:nvPr/>
        </p:nvSpPr>
        <p:spPr bwMode="auto">
          <a:xfrm>
            <a:off x="401603" y="1660341"/>
            <a:ext cx="3852829" cy="1614053"/>
          </a:xfrm>
          <a:prstGeom prst="rect">
            <a:avLst/>
          </a:prstGeom>
          <a:solidFill>
            <a:schemeClr val="bg1"/>
          </a:solidFill>
          <a:ln w="9525" algn="ctr">
            <a:no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200" b="0">
                <a:solidFill>
                  <a:srgbClr val="000000"/>
                </a:solidFill>
                <a:latin typeface="BIZ UDPゴシック" panose="020B0400000000000000" pitchFamily="50" charset="-128"/>
                <a:ea typeface="BIZ UDPゴシック" panose="020B0400000000000000" pitchFamily="50" charset="-128"/>
              </a:rPr>
              <a:t>間接的な報告や、書籍、論文など二次的に作られた情報</a:t>
            </a:r>
            <a:endParaRPr kumimoji="1" lang="en-US" altLang="ja-JP"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いかに優れた情報であっても、実際の問題が持つ質感や繊細な環境状況などはこぼれ落ちてしまう</a:t>
            </a:r>
            <a:endParaRPr kumimoji="1" lang="en-US" altLang="ja-JP"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情報取得の目的である</a:t>
            </a:r>
            <a:r>
              <a:rPr kumimoji="1" lang="ja-JP" altLang="en-US"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「仮説の確からしさの検討」に示唆を与えることは難しい</a:t>
            </a:r>
            <a:endParaRPr kumimoji="1" lang="en-US" altLang="ja-JP"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1" name="正方形/長方形 4">
            <a:extLst>
              <a:ext uri="{FF2B5EF4-FFF2-40B4-BE49-F238E27FC236}">
                <a16:creationId xmlns:a16="http://schemas.microsoft.com/office/drawing/2014/main" id="{9BCF85CD-5EE3-7C5C-1A0D-376D3662A5BA}"/>
              </a:ext>
            </a:extLst>
          </p:cNvPr>
          <p:cNvSpPr>
            <a:spLocks noChangeArrowheads="1"/>
          </p:cNvSpPr>
          <p:nvPr/>
        </p:nvSpPr>
        <p:spPr bwMode="auto">
          <a:xfrm>
            <a:off x="401603" y="4170388"/>
            <a:ext cx="3852829" cy="312700"/>
          </a:xfrm>
          <a:prstGeom prst="rect">
            <a:avLst/>
          </a:prstGeom>
          <a:solidFill>
            <a:schemeClr val="bg1"/>
          </a:solidFill>
          <a:ln w="9525" algn="ctr">
            <a:no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r>
              <a:rPr kumimoji="1" lang="ja-JP" altLang="en-US"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⇒一次情報を断面的に切り取ったものでしかない</a:t>
            </a:r>
            <a:endParaRPr kumimoji="1" lang="en-US" altLang="ja-JP"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2" name="正方形/長方形 4">
            <a:extLst>
              <a:ext uri="{FF2B5EF4-FFF2-40B4-BE49-F238E27FC236}">
                <a16:creationId xmlns:a16="http://schemas.microsoft.com/office/drawing/2014/main" id="{B543D758-325E-9DD5-CF5F-A0359BAED79A}"/>
              </a:ext>
            </a:extLst>
          </p:cNvPr>
          <p:cNvSpPr>
            <a:spLocks noChangeArrowheads="1"/>
          </p:cNvSpPr>
          <p:nvPr/>
        </p:nvSpPr>
        <p:spPr bwMode="auto">
          <a:xfrm>
            <a:off x="398436" y="3021471"/>
            <a:ext cx="603828" cy="197136"/>
          </a:xfrm>
          <a:prstGeom prst="rect">
            <a:avLst/>
          </a:prstGeom>
          <a:solidFill>
            <a:schemeClr val="bg1"/>
          </a:solidFill>
          <a:ln w="9525" algn="ctr">
            <a:no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r>
              <a:rPr kumimoji="1" lang="ja-JP" altLang="en-US" sz="1200" b="0"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例：</a:t>
            </a:r>
            <a:endParaRPr kumimoji="1" lang="en-US" altLang="ja-JP" sz="1200" b="0"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23186118-3A2A-A7BE-449F-A0A18556F5EA}"/>
              </a:ext>
            </a:extLst>
          </p:cNvPr>
          <p:cNvGrpSpPr/>
          <p:nvPr/>
        </p:nvGrpSpPr>
        <p:grpSpPr>
          <a:xfrm>
            <a:off x="5568750" y="1185463"/>
            <a:ext cx="2494460" cy="270660"/>
            <a:chOff x="149563" y="1533733"/>
            <a:chExt cx="9601656" cy="345501"/>
          </a:xfrm>
        </p:grpSpPr>
        <p:cxnSp>
          <p:nvCxnSpPr>
            <p:cNvPr id="26" name="直線コネクタ 25">
              <a:extLst>
                <a:ext uri="{FF2B5EF4-FFF2-40B4-BE49-F238E27FC236}">
                  <a16:creationId xmlns:a16="http://schemas.microsoft.com/office/drawing/2014/main" id="{397339CC-5B42-973F-E319-180716238587}"/>
                </a:ext>
              </a:extLst>
            </p:cNvPr>
            <p:cNvCxnSpPr>
              <a:cxnSpLocks/>
            </p:cNvCxnSpPr>
            <p:nvPr/>
          </p:nvCxnSpPr>
          <p:spPr>
            <a:xfrm>
              <a:off x="149563" y="1879234"/>
              <a:ext cx="96016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0D6CB02-3A84-857A-E46A-407AFFC0E04B}"/>
                </a:ext>
              </a:extLst>
            </p:cNvPr>
            <p:cNvSpPr txBox="1"/>
            <p:nvPr/>
          </p:nvSpPr>
          <p:spPr>
            <a:xfrm>
              <a:off x="149563" y="1533733"/>
              <a:ext cx="9601656" cy="345501"/>
            </a:xfrm>
            <a:prstGeom prst="rect">
              <a:avLst/>
            </a:prstGeom>
            <a:noFill/>
          </p:spPr>
          <p:txBody>
            <a:bodyPr vert="horz" wrap="none" lIns="39000" tIns="39000" rIns="39000" bIns="39000" rtlCol="0" anchor="b">
              <a:noAutofit/>
            </a:bodyPr>
            <a:lstStyle/>
            <a:p>
              <a:pPr lvl="0" algn="ctr">
                <a:defRPr/>
              </a:pPr>
              <a:r>
                <a:rPr lang="ja-JP" altLang="en-US" sz="1600" b="1">
                  <a:latin typeface="BIZ UDPゴシック" panose="020B0400000000000000" pitchFamily="50" charset="-128"/>
                  <a:ea typeface="BIZ UDPゴシック" panose="020B0400000000000000" pitchFamily="50" charset="-128"/>
                </a:rPr>
                <a:t>一次情報</a:t>
              </a:r>
            </a:p>
          </p:txBody>
        </p:sp>
      </p:grpSp>
      <p:sp>
        <p:nvSpPr>
          <p:cNvPr id="14" name="ホームベース 14">
            <a:extLst>
              <a:ext uri="{FF2B5EF4-FFF2-40B4-BE49-F238E27FC236}">
                <a16:creationId xmlns:a16="http://schemas.microsoft.com/office/drawing/2014/main" id="{34B4BEA1-7063-C8CF-E360-4D847160EDE4}"/>
              </a:ext>
            </a:extLst>
          </p:cNvPr>
          <p:cNvSpPr/>
          <p:nvPr/>
        </p:nvSpPr>
        <p:spPr>
          <a:xfrm>
            <a:off x="4851887" y="1136009"/>
            <a:ext cx="3928188" cy="3765643"/>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sp>
        <p:nvSpPr>
          <p:cNvPr id="15" name="正方形/長方形 4">
            <a:extLst>
              <a:ext uri="{FF2B5EF4-FFF2-40B4-BE49-F238E27FC236}">
                <a16:creationId xmlns:a16="http://schemas.microsoft.com/office/drawing/2014/main" id="{5BD4AA52-2083-61FB-C165-E69F4727BFCB}"/>
              </a:ext>
            </a:extLst>
          </p:cNvPr>
          <p:cNvSpPr>
            <a:spLocks noChangeArrowheads="1"/>
          </p:cNvSpPr>
          <p:nvPr/>
        </p:nvSpPr>
        <p:spPr bwMode="auto">
          <a:xfrm>
            <a:off x="4889565" y="1660342"/>
            <a:ext cx="3852829" cy="1302628"/>
          </a:xfrm>
          <a:prstGeom prst="rect">
            <a:avLst/>
          </a:prstGeom>
          <a:solidFill>
            <a:schemeClr val="bg1"/>
          </a:solidFill>
          <a:ln w="9525" algn="ctr">
            <a:no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200" b="0">
                <a:solidFill>
                  <a:srgbClr val="000000"/>
                </a:solidFill>
                <a:latin typeface="BIZ UDPゴシック" panose="020B0400000000000000" pitchFamily="50" charset="-128"/>
                <a:ea typeface="BIZ UDPゴシック" panose="020B0400000000000000" pitchFamily="50" charset="-128"/>
              </a:rPr>
              <a:t>誰のフィルターも通っていない“生の情報”</a:t>
            </a:r>
            <a:endParaRPr kumimoji="1" lang="en-US" altLang="ja-JP"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二次情報で書かれているものの違和感を感じる点や、本当に困っていることなどを当事者の視点から取得することができる</a:t>
            </a:r>
            <a:endParaRPr kumimoji="1" lang="en-US" altLang="ja-JP"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情報取得の目的である</a:t>
            </a:r>
            <a:r>
              <a:rPr kumimoji="1" lang="ja-JP" altLang="en-US"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「仮説の確からしさの検討」に示唆を与え、仮説修正や特定に繋がる</a:t>
            </a:r>
            <a:endParaRPr kumimoji="1" lang="en-US" altLang="ja-JP"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4">
            <a:extLst>
              <a:ext uri="{FF2B5EF4-FFF2-40B4-BE49-F238E27FC236}">
                <a16:creationId xmlns:a16="http://schemas.microsoft.com/office/drawing/2014/main" id="{76D5B907-6F99-C151-C18A-7246FC3780FB}"/>
              </a:ext>
            </a:extLst>
          </p:cNvPr>
          <p:cNvSpPr>
            <a:spLocks noChangeArrowheads="1"/>
          </p:cNvSpPr>
          <p:nvPr/>
        </p:nvSpPr>
        <p:spPr bwMode="auto">
          <a:xfrm>
            <a:off x="4889565" y="3944916"/>
            <a:ext cx="3852829" cy="588716"/>
          </a:xfrm>
          <a:prstGeom prst="rect">
            <a:avLst/>
          </a:prstGeom>
          <a:solidFill>
            <a:schemeClr val="bg1"/>
          </a:solidFill>
          <a:ln w="9525" algn="ctr">
            <a:no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r>
              <a:rPr kumimoji="1" lang="ja-JP" altLang="en-US"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⇒読み物をどれだけ読んでもわからない勘所を聞き、どんな問題意識を持っているか？などの生々しい情報をインタビューする</a:t>
            </a:r>
            <a:endParaRPr kumimoji="1" lang="en-US" altLang="ja-JP" sz="120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9" name="正方形/長方形 4">
            <a:extLst>
              <a:ext uri="{FF2B5EF4-FFF2-40B4-BE49-F238E27FC236}">
                <a16:creationId xmlns:a16="http://schemas.microsoft.com/office/drawing/2014/main" id="{38FADACF-E141-B81C-2351-C673CD2AACA4}"/>
              </a:ext>
            </a:extLst>
          </p:cNvPr>
          <p:cNvSpPr>
            <a:spLocks noChangeArrowheads="1"/>
          </p:cNvSpPr>
          <p:nvPr/>
        </p:nvSpPr>
        <p:spPr bwMode="auto">
          <a:xfrm>
            <a:off x="4889548" y="3043061"/>
            <a:ext cx="603828" cy="197136"/>
          </a:xfrm>
          <a:prstGeom prst="rect">
            <a:avLst/>
          </a:prstGeom>
          <a:solidFill>
            <a:schemeClr val="bg1"/>
          </a:solidFill>
          <a:ln w="9525" algn="ctr">
            <a:no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r>
              <a:rPr kumimoji="1" lang="ja-JP" altLang="en-US" sz="1200" b="0"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例：</a:t>
            </a:r>
            <a:endParaRPr kumimoji="1" lang="en-US" altLang="ja-JP" sz="1200" b="0"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0" name="乗算記号 19">
            <a:extLst>
              <a:ext uri="{FF2B5EF4-FFF2-40B4-BE49-F238E27FC236}">
                <a16:creationId xmlns:a16="http://schemas.microsoft.com/office/drawing/2014/main" id="{5C7B7986-0FC8-3147-0AEF-B058CA076683}"/>
              </a:ext>
            </a:extLst>
          </p:cNvPr>
          <p:cNvSpPr/>
          <p:nvPr/>
        </p:nvSpPr>
        <p:spPr>
          <a:xfrm>
            <a:off x="854466" y="1717568"/>
            <a:ext cx="2947107" cy="2444711"/>
          </a:xfrm>
          <a:prstGeom prst="mathMultiply">
            <a:avLst>
              <a:gd name="adj1" fmla="val 17304"/>
            </a:avLst>
          </a:prstGeom>
          <a:solidFill>
            <a:srgbClr val="0033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21" name="円: 塗りつぶしなし 20">
            <a:extLst>
              <a:ext uri="{FF2B5EF4-FFF2-40B4-BE49-F238E27FC236}">
                <a16:creationId xmlns:a16="http://schemas.microsoft.com/office/drawing/2014/main" id="{6893D01C-20A5-0474-ED4A-AE0F23D50E8F}"/>
              </a:ext>
            </a:extLst>
          </p:cNvPr>
          <p:cNvSpPr/>
          <p:nvPr/>
        </p:nvSpPr>
        <p:spPr>
          <a:xfrm>
            <a:off x="5342427" y="1776221"/>
            <a:ext cx="2947107" cy="2444711"/>
          </a:xfrm>
          <a:prstGeom prst="donut">
            <a:avLst>
              <a:gd name="adj" fmla="val 14996"/>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grpSp>
        <p:nvGrpSpPr>
          <p:cNvPr id="31" name="グループ化 30">
            <a:extLst>
              <a:ext uri="{FF2B5EF4-FFF2-40B4-BE49-F238E27FC236}">
                <a16:creationId xmlns:a16="http://schemas.microsoft.com/office/drawing/2014/main" id="{931C9D9B-5829-7A25-5F00-9F9C9E567DE9}"/>
              </a:ext>
            </a:extLst>
          </p:cNvPr>
          <p:cNvGrpSpPr/>
          <p:nvPr/>
        </p:nvGrpSpPr>
        <p:grpSpPr>
          <a:xfrm>
            <a:off x="4961000" y="3244102"/>
            <a:ext cx="3709957" cy="716326"/>
            <a:chOff x="5023202" y="3185774"/>
            <a:chExt cx="3709957" cy="716326"/>
          </a:xfrm>
        </p:grpSpPr>
        <p:pic>
          <p:nvPicPr>
            <p:cNvPr id="16" name="グラフィックス 15" descr="マーケティング">
              <a:extLst>
                <a:ext uri="{FF2B5EF4-FFF2-40B4-BE49-F238E27FC236}">
                  <a16:creationId xmlns:a16="http://schemas.microsoft.com/office/drawing/2014/main" id="{58B99953-79D7-EA71-C525-3B456728EE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23202" y="3185774"/>
              <a:ext cx="868202" cy="716326"/>
            </a:xfrm>
            <a:prstGeom prst="rect">
              <a:avLst/>
            </a:prstGeom>
          </p:spPr>
        </p:pic>
        <p:pic>
          <p:nvPicPr>
            <p:cNvPr id="22" name="グラフィックス 21" descr="目">
              <a:extLst>
                <a:ext uri="{FF2B5EF4-FFF2-40B4-BE49-F238E27FC236}">
                  <a16:creationId xmlns:a16="http://schemas.microsoft.com/office/drawing/2014/main" id="{EE0950A0-5056-DFCB-FD9E-2053E3EF3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2856" y="3185774"/>
              <a:ext cx="868202" cy="716326"/>
            </a:xfrm>
            <a:prstGeom prst="rect">
              <a:avLst/>
            </a:prstGeom>
          </p:spPr>
        </p:pic>
        <p:pic>
          <p:nvPicPr>
            <p:cNvPr id="23" name="グラフィックス 22" descr="舌">
              <a:extLst>
                <a:ext uri="{FF2B5EF4-FFF2-40B4-BE49-F238E27FC236}">
                  <a16:creationId xmlns:a16="http://schemas.microsoft.com/office/drawing/2014/main" id="{AA2642EC-AE41-0BAF-A97E-5A18AC1D1C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3588" y="3185774"/>
              <a:ext cx="868202" cy="716326"/>
            </a:xfrm>
            <a:prstGeom prst="rect">
              <a:avLst/>
            </a:prstGeom>
          </p:spPr>
        </p:pic>
        <p:pic>
          <p:nvPicPr>
            <p:cNvPr id="24" name="グラフィックス 23" descr="耳">
              <a:extLst>
                <a:ext uri="{FF2B5EF4-FFF2-40B4-BE49-F238E27FC236}">
                  <a16:creationId xmlns:a16="http://schemas.microsoft.com/office/drawing/2014/main" id="{AA6C81A9-5DAA-7BD0-1B32-9069425832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64957" y="3185774"/>
              <a:ext cx="868202" cy="716326"/>
            </a:xfrm>
            <a:prstGeom prst="rect">
              <a:avLst/>
            </a:prstGeom>
          </p:spPr>
        </p:pic>
      </p:grpSp>
      <p:grpSp>
        <p:nvGrpSpPr>
          <p:cNvPr id="30" name="グループ化 29">
            <a:extLst>
              <a:ext uri="{FF2B5EF4-FFF2-40B4-BE49-F238E27FC236}">
                <a16:creationId xmlns:a16="http://schemas.microsoft.com/office/drawing/2014/main" id="{2FA3D439-8AE1-7E59-EB0D-BD0790006885}"/>
              </a:ext>
            </a:extLst>
          </p:cNvPr>
          <p:cNvGrpSpPr/>
          <p:nvPr/>
        </p:nvGrpSpPr>
        <p:grpSpPr>
          <a:xfrm>
            <a:off x="492789" y="3240197"/>
            <a:ext cx="3738738" cy="737553"/>
            <a:chOff x="502151" y="3440563"/>
            <a:chExt cx="3738738" cy="737553"/>
          </a:xfrm>
        </p:grpSpPr>
        <p:pic>
          <p:nvPicPr>
            <p:cNvPr id="8" name="グラフィックス 7" descr="封筒">
              <a:extLst>
                <a:ext uri="{FF2B5EF4-FFF2-40B4-BE49-F238E27FC236}">
                  <a16:creationId xmlns:a16="http://schemas.microsoft.com/office/drawing/2014/main" id="{A8995698-B766-0588-5E99-12983074E6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96094" y="3461790"/>
              <a:ext cx="868202" cy="716326"/>
            </a:xfrm>
            <a:prstGeom prst="rect">
              <a:avLst/>
            </a:prstGeom>
          </p:spPr>
        </p:pic>
        <p:pic>
          <p:nvPicPr>
            <p:cNvPr id="9" name="グラフィックス 8" descr="新聞">
              <a:extLst>
                <a:ext uri="{FF2B5EF4-FFF2-40B4-BE49-F238E27FC236}">
                  <a16:creationId xmlns:a16="http://schemas.microsoft.com/office/drawing/2014/main" id="{9F30AD48-59CA-5BDE-1E0B-FDB85B8E3E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72687" y="3461790"/>
              <a:ext cx="868202" cy="716326"/>
            </a:xfrm>
            <a:prstGeom prst="rect">
              <a:avLst/>
            </a:prstGeom>
          </p:spPr>
        </p:pic>
        <p:pic>
          <p:nvPicPr>
            <p:cNvPr id="10" name="グラフィックス 9" descr="本">
              <a:extLst>
                <a:ext uri="{FF2B5EF4-FFF2-40B4-BE49-F238E27FC236}">
                  <a16:creationId xmlns:a16="http://schemas.microsoft.com/office/drawing/2014/main" id="{73253B81-2552-3B18-B097-98B8B2B5036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84391" y="3461790"/>
              <a:ext cx="868202" cy="716326"/>
            </a:xfrm>
            <a:prstGeom prst="rect">
              <a:avLst/>
            </a:prstGeom>
          </p:spPr>
        </p:pic>
        <p:pic>
          <p:nvPicPr>
            <p:cNvPr id="25" name="グラフィックス 24" descr="教授">
              <a:extLst>
                <a:ext uri="{FF2B5EF4-FFF2-40B4-BE49-F238E27FC236}">
                  <a16:creationId xmlns:a16="http://schemas.microsoft.com/office/drawing/2014/main" id="{4C2795EF-2B9A-115E-659E-81134147E84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02151" y="3440563"/>
              <a:ext cx="868202" cy="716326"/>
            </a:xfrm>
            <a:prstGeom prst="rect">
              <a:avLst/>
            </a:prstGeom>
          </p:spPr>
        </p:pic>
      </p:grpSp>
      <p:sp>
        <p:nvSpPr>
          <p:cNvPr id="32" name="正方形/長方形 31">
            <a:extLst>
              <a:ext uri="{FF2B5EF4-FFF2-40B4-BE49-F238E27FC236}">
                <a16:creationId xmlns:a16="http://schemas.microsoft.com/office/drawing/2014/main" id="{34DC6DAF-1D60-EB71-2BDC-C83745DFD7BC}"/>
              </a:ext>
            </a:extLst>
          </p:cNvPr>
          <p:cNvSpPr/>
          <p:nvPr/>
        </p:nvSpPr>
        <p:spPr>
          <a:xfrm>
            <a:off x="7985760" y="69669"/>
            <a:ext cx="1006463" cy="273845"/>
          </a:xfrm>
          <a:prstGeom prst="rect">
            <a:avLst/>
          </a:prstGeom>
          <a:solidFill>
            <a:schemeClr val="accent2">
              <a:lumMod val="60000"/>
              <a:lumOff val="4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solidFill>
                  <a:schemeClr val="bg1"/>
                </a:solidFill>
                <a:latin typeface="BIZ UDPGothic" panose="020B0400000000000000" pitchFamily="34" charset="-128"/>
                <a:ea typeface="BIZ UDPGothic" panose="020B0400000000000000" pitchFamily="34" charset="-128"/>
              </a:rPr>
              <a:t>STEP②</a:t>
            </a:r>
            <a:endParaRPr kumimoji="1" lang="ja-JP" altLang="en-US" sz="1200" b="1">
              <a:solidFill>
                <a:schemeClr val="bg1"/>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118077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誰にも修正が加えられていない、生の情報である一次情報を取得しにいきましょう。</a:t>
            </a:r>
          </a:p>
        </p:txBody>
      </p:sp>
      <p:sp>
        <p:nvSpPr>
          <p:cNvPr id="18" name="コンテンツ プレースホルダー 4">
            <a:extLst>
              <a:ext uri="{FF2B5EF4-FFF2-40B4-BE49-F238E27FC236}">
                <a16:creationId xmlns:a16="http://schemas.microsoft.com/office/drawing/2014/main" id="{BB71AA1F-4807-7C67-CDB8-9EE0461262C2}"/>
              </a:ext>
            </a:extLst>
          </p:cNvPr>
          <p:cNvSpPr>
            <a:spLocks noGrp="1"/>
          </p:cNvSpPr>
          <p:nvPr>
            <p:ph idx="13"/>
          </p:nvPr>
        </p:nvSpPr>
        <p:spPr>
          <a:xfrm>
            <a:off x="140324" y="537124"/>
            <a:ext cx="8851899" cy="499233"/>
          </a:xfrm>
        </p:spPr>
        <p:txBody>
          <a:bodyPr/>
          <a:lstStyle/>
          <a:p>
            <a:pPr defTabSz="557195"/>
            <a:r>
              <a:rPr lang="ja-JP" altLang="en-US" b="0">
                <a:latin typeface="BIZ UDPGothic" panose="020B0400000000000000" pitchFamily="34" charset="-128"/>
                <a:ea typeface="BIZ UDPGothic" panose="020B0400000000000000" pitchFamily="34" charset="-128"/>
              </a:rPr>
              <a:t>一次情報の取得方法には、</a:t>
            </a:r>
            <a:r>
              <a:rPr lang="ja-JP" altLang="en-US" b="1">
                <a:solidFill>
                  <a:schemeClr val="accent1"/>
                </a:solidFill>
                <a:latin typeface="BIZ UDPGothic" panose="020B0400000000000000" pitchFamily="34" charset="-128"/>
                <a:ea typeface="BIZ UDPGothic" panose="020B0400000000000000" pitchFamily="34" charset="-128"/>
              </a:rPr>
              <a:t>自ら課題を体感する方法</a:t>
            </a:r>
            <a:r>
              <a:rPr lang="ja-JP" altLang="en-US" b="0">
                <a:latin typeface="BIZ UDPGothic" panose="020B0400000000000000" pitchFamily="34" charset="-128"/>
                <a:ea typeface="BIZ UDPGothic" panose="020B0400000000000000" pitchFamily="34" charset="-128"/>
              </a:rPr>
              <a:t>と、</a:t>
            </a:r>
            <a:r>
              <a:rPr lang="ja-JP" altLang="en-US" b="1">
                <a:solidFill>
                  <a:schemeClr val="accent1"/>
                </a:solidFill>
                <a:latin typeface="BIZ UDPGothic" panose="020B0400000000000000" pitchFamily="34" charset="-128"/>
                <a:ea typeface="BIZ UDPGothic" panose="020B0400000000000000" pitchFamily="34" charset="-128"/>
              </a:rPr>
              <a:t>課題を抱える人から直接話を聞く方法</a:t>
            </a:r>
            <a:r>
              <a:rPr lang="ja-JP" altLang="en-US" b="0">
                <a:latin typeface="BIZ UDPGothic" panose="020B0400000000000000" pitchFamily="34" charset="-128"/>
                <a:ea typeface="BIZ UDPGothic" panose="020B0400000000000000" pitchFamily="34" charset="-128"/>
              </a:rPr>
              <a:t>があります。</a:t>
            </a:r>
            <a:br>
              <a:rPr lang="en-US" altLang="ja-JP" b="0" dirty="0">
                <a:latin typeface="BIZ UDPGothic" panose="020B0400000000000000" pitchFamily="34" charset="-128"/>
                <a:ea typeface="BIZ UDPGothic" panose="020B0400000000000000" pitchFamily="34" charset="-128"/>
              </a:rPr>
            </a:br>
            <a:r>
              <a:rPr lang="ja-JP" altLang="en-US" b="0">
                <a:latin typeface="BIZ UDPGothic" panose="020B0400000000000000" pitchFamily="34" charset="-128"/>
                <a:ea typeface="BIZ UDPGothic" panose="020B0400000000000000" pitchFamily="34" charset="-128"/>
              </a:rPr>
              <a:t>検討中の課題に応じて、これらの方法を使い分けたり、組み合わせたりして一次情報を収集しましょう。</a:t>
            </a:r>
          </a:p>
        </p:txBody>
      </p:sp>
      <p:sp>
        <p:nvSpPr>
          <p:cNvPr id="32" name="正方形/長方形 31">
            <a:extLst>
              <a:ext uri="{FF2B5EF4-FFF2-40B4-BE49-F238E27FC236}">
                <a16:creationId xmlns:a16="http://schemas.microsoft.com/office/drawing/2014/main" id="{34DC6DAF-1D60-EB71-2BDC-C83745DFD7BC}"/>
              </a:ext>
            </a:extLst>
          </p:cNvPr>
          <p:cNvSpPr/>
          <p:nvPr/>
        </p:nvSpPr>
        <p:spPr>
          <a:xfrm>
            <a:off x="7985760" y="69669"/>
            <a:ext cx="1006463" cy="273845"/>
          </a:xfrm>
          <a:prstGeom prst="rect">
            <a:avLst/>
          </a:prstGeom>
          <a:solidFill>
            <a:schemeClr val="accent2">
              <a:lumMod val="60000"/>
              <a:lumOff val="4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solidFill>
                  <a:schemeClr val="bg1"/>
                </a:solidFill>
                <a:latin typeface="BIZ UDPGothic" panose="020B0400000000000000" pitchFamily="34" charset="-128"/>
                <a:ea typeface="BIZ UDPGothic" panose="020B0400000000000000" pitchFamily="34" charset="-128"/>
              </a:rPr>
              <a:t>STEP②</a:t>
            </a:r>
            <a:endParaRPr kumimoji="1" lang="ja-JP" altLang="en-US" sz="1200" b="1">
              <a:solidFill>
                <a:schemeClr val="bg1"/>
              </a:solidFill>
              <a:latin typeface="BIZ UDPGothic" panose="020B0400000000000000" pitchFamily="34" charset="-128"/>
              <a:ea typeface="BIZ UDPGothic" panose="020B0400000000000000" pitchFamily="34" charset="-128"/>
            </a:endParaRPr>
          </a:p>
        </p:txBody>
      </p:sp>
      <p:sp>
        <p:nvSpPr>
          <p:cNvPr id="36" name="コンテンツ プレースホルダー 4">
            <a:extLst>
              <a:ext uri="{FF2B5EF4-FFF2-40B4-BE49-F238E27FC236}">
                <a16:creationId xmlns:a16="http://schemas.microsoft.com/office/drawing/2014/main" id="{44B551D9-7070-D162-9D6E-0AEF15847B46}"/>
              </a:ext>
            </a:extLst>
          </p:cNvPr>
          <p:cNvSpPr txBox="1">
            <a:spLocks/>
          </p:cNvSpPr>
          <p:nvPr/>
        </p:nvSpPr>
        <p:spPr>
          <a:xfrm>
            <a:off x="363925" y="3038748"/>
            <a:ext cx="841066" cy="1567626"/>
          </a:xfrm>
          <a:prstGeom prst="rect">
            <a:avLst/>
          </a:prstGeom>
          <a:solidFill>
            <a:schemeClr val="tx1"/>
          </a:solidFill>
          <a:ln>
            <a:solidFill>
              <a:schemeClr val="bg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gn="ctr" defTabSz="557195"/>
            <a:r>
              <a:rPr lang="en-US" altLang="ja-JP" dirty="0">
                <a:solidFill>
                  <a:schemeClr val="bg1"/>
                </a:solidFill>
                <a:latin typeface="BIZ UDPGothic" panose="020B0400000000000000" pitchFamily="34" charset="-128"/>
                <a:ea typeface="BIZ UDPGothic" panose="020B0400000000000000" pitchFamily="34" charset="-128"/>
              </a:rPr>
              <a:t>【</a:t>
            </a:r>
            <a:r>
              <a:rPr lang="ja-JP" altLang="en-US">
                <a:solidFill>
                  <a:schemeClr val="bg1"/>
                </a:solidFill>
                <a:latin typeface="BIZ UDPGothic" panose="020B0400000000000000" pitchFamily="34" charset="-128"/>
                <a:ea typeface="BIZ UDPGothic" panose="020B0400000000000000" pitchFamily="34" charset="-128"/>
              </a:rPr>
              <a:t>手法２</a:t>
            </a:r>
            <a:r>
              <a:rPr lang="en-US" altLang="ja-JP" dirty="0">
                <a:solidFill>
                  <a:schemeClr val="bg1"/>
                </a:solidFill>
                <a:latin typeface="BIZ UDPGothic" panose="020B0400000000000000" pitchFamily="34" charset="-128"/>
                <a:ea typeface="BIZ UDPGothic" panose="020B0400000000000000" pitchFamily="34" charset="-128"/>
              </a:rPr>
              <a:t>】</a:t>
            </a:r>
          </a:p>
          <a:p>
            <a:pPr algn="ctr" defTabSz="557195"/>
            <a:r>
              <a:rPr lang="ja-JP" altLang="en-US">
                <a:solidFill>
                  <a:schemeClr val="bg1"/>
                </a:solidFill>
                <a:latin typeface="BIZ UDPGothic" panose="020B0400000000000000" pitchFamily="34" charset="-128"/>
                <a:ea typeface="BIZ UDPGothic" panose="020B0400000000000000" pitchFamily="34" charset="-128"/>
              </a:rPr>
              <a:t>直接聞く</a:t>
            </a:r>
          </a:p>
        </p:txBody>
      </p:sp>
      <p:sp>
        <p:nvSpPr>
          <p:cNvPr id="37" name="コンテンツ プレースホルダー 4">
            <a:extLst>
              <a:ext uri="{FF2B5EF4-FFF2-40B4-BE49-F238E27FC236}">
                <a16:creationId xmlns:a16="http://schemas.microsoft.com/office/drawing/2014/main" id="{73FF00C5-BAA8-C4D3-87D8-13AACD7164A6}"/>
              </a:ext>
            </a:extLst>
          </p:cNvPr>
          <p:cNvSpPr txBox="1">
            <a:spLocks/>
          </p:cNvSpPr>
          <p:nvPr/>
        </p:nvSpPr>
        <p:spPr>
          <a:xfrm>
            <a:off x="363925" y="1392661"/>
            <a:ext cx="841066" cy="1567626"/>
          </a:xfrm>
          <a:prstGeom prst="rect">
            <a:avLst/>
          </a:prstGeom>
          <a:solidFill>
            <a:schemeClr val="tx1"/>
          </a:solidFill>
          <a:ln>
            <a:solidFill>
              <a:schemeClr val="bg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gn="ctr" defTabSz="557195"/>
            <a:r>
              <a:rPr lang="en-US" altLang="ja-JP" dirty="0">
                <a:solidFill>
                  <a:schemeClr val="bg1"/>
                </a:solidFill>
                <a:latin typeface="BIZ UDPGothic" panose="020B0400000000000000" pitchFamily="34" charset="-128"/>
                <a:ea typeface="BIZ UDPGothic" panose="020B0400000000000000" pitchFamily="34" charset="-128"/>
              </a:rPr>
              <a:t>【</a:t>
            </a:r>
            <a:r>
              <a:rPr lang="ja-JP" altLang="en-US">
                <a:solidFill>
                  <a:schemeClr val="bg1"/>
                </a:solidFill>
                <a:latin typeface="BIZ UDPGothic" panose="020B0400000000000000" pitchFamily="34" charset="-128"/>
                <a:ea typeface="BIZ UDPGothic" panose="020B0400000000000000" pitchFamily="34" charset="-128"/>
              </a:rPr>
              <a:t>手法１</a:t>
            </a:r>
            <a:r>
              <a:rPr lang="en-US" altLang="ja-JP" dirty="0">
                <a:solidFill>
                  <a:schemeClr val="bg1"/>
                </a:solidFill>
                <a:latin typeface="BIZ UDPGothic" panose="020B0400000000000000" pitchFamily="34" charset="-128"/>
                <a:ea typeface="BIZ UDPGothic" panose="020B0400000000000000" pitchFamily="34" charset="-128"/>
              </a:rPr>
              <a:t>】</a:t>
            </a:r>
          </a:p>
          <a:p>
            <a:pPr algn="ctr" defTabSz="557195"/>
            <a:r>
              <a:rPr lang="ja-JP" altLang="en-US">
                <a:solidFill>
                  <a:schemeClr val="bg1"/>
                </a:solidFill>
                <a:latin typeface="BIZ UDPGothic" panose="020B0400000000000000" pitchFamily="34" charset="-128"/>
                <a:ea typeface="BIZ UDPGothic" panose="020B0400000000000000" pitchFamily="34" charset="-128"/>
              </a:rPr>
              <a:t>自ら体感</a:t>
            </a:r>
          </a:p>
        </p:txBody>
      </p:sp>
      <p:grpSp>
        <p:nvGrpSpPr>
          <p:cNvPr id="45" name="グループ化 44">
            <a:extLst>
              <a:ext uri="{FF2B5EF4-FFF2-40B4-BE49-F238E27FC236}">
                <a16:creationId xmlns:a16="http://schemas.microsoft.com/office/drawing/2014/main" id="{B8322BB3-37B9-7E13-3B97-97883B7BAC46}"/>
              </a:ext>
            </a:extLst>
          </p:cNvPr>
          <p:cNvGrpSpPr/>
          <p:nvPr/>
        </p:nvGrpSpPr>
        <p:grpSpPr>
          <a:xfrm>
            <a:off x="1287034" y="1392660"/>
            <a:ext cx="1818147" cy="3213716"/>
            <a:chOff x="1167877" y="1392660"/>
            <a:chExt cx="1767883" cy="3213716"/>
          </a:xfrm>
        </p:grpSpPr>
        <p:sp>
          <p:nvSpPr>
            <p:cNvPr id="2" name="コンテンツ プレースホルダー 4">
              <a:extLst>
                <a:ext uri="{FF2B5EF4-FFF2-40B4-BE49-F238E27FC236}">
                  <a16:creationId xmlns:a16="http://schemas.microsoft.com/office/drawing/2014/main" id="{B342AC62-5B97-E8A2-7F24-5392D8F11445}"/>
                </a:ext>
              </a:extLst>
            </p:cNvPr>
            <p:cNvSpPr txBox="1">
              <a:spLocks/>
            </p:cNvSpPr>
            <p:nvPr/>
          </p:nvSpPr>
          <p:spPr>
            <a:xfrm>
              <a:off x="1167877" y="3861793"/>
              <a:ext cx="1767883" cy="744583"/>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defTabSz="557195"/>
              <a:r>
                <a:rPr lang="ja-JP" altLang="en-US">
                  <a:latin typeface="BIZ UDPGothic" panose="020B0400000000000000" pitchFamily="34" charset="-128"/>
                  <a:ea typeface="BIZ UDPGothic" panose="020B0400000000000000" pitchFamily="34" charset="-128"/>
                </a:rPr>
                <a:t>課題を持つ人に</a:t>
              </a:r>
              <a:br>
                <a:rPr lang="en-US" altLang="ja-JP" dirty="0">
                  <a:latin typeface="BIZ UDPGothic" panose="020B0400000000000000" pitchFamily="34" charset="-128"/>
                  <a:ea typeface="BIZ UDPGothic" panose="020B0400000000000000" pitchFamily="34" charset="-128"/>
                </a:rPr>
              </a:br>
              <a:r>
                <a:rPr lang="ja-JP" altLang="en-US">
                  <a:latin typeface="BIZ UDPGothic" panose="020B0400000000000000" pitchFamily="34" charset="-128"/>
                  <a:ea typeface="BIZ UDPGothic" panose="020B0400000000000000" pitchFamily="34" charset="-128"/>
                </a:rPr>
                <a:t>アンケート</a:t>
              </a:r>
            </a:p>
          </p:txBody>
        </p:sp>
        <p:sp>
          <p:nvSpPr>
            <p:cNvPr id="35" name="コンテンツ プレースホルダー 4">
              <a:extLst>
                <a:ext uri="{FF2B5EF4-FFF2-40B4-BE49-F238E27FC236}">
                  <a16:creationId xmlns:a16="http://schemas.microsoft.com/office/drawing/2014/main" id="{AB9E76DD-122F-D32F-5DA1-00F5093EBB03}"/>
                </a:ext>
              </a:extLst>
            </p:cNvPr>
            <p:cNvSpPr txBox="1">
              <a:spLocks/>
            </p:cNvSpPr>
            <p:nvPr/>
          </p:nvSpPr>
          <p:spPr>
            <a:xfrm>
              <a:off x="1167877" y="3038748"/>
              <a:ext cx="1767883" cy="744583"/>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defTabSz="557195"/>
              <a:r>
                <a:rPr lang="ja-JP" altLang="en-US">
                  <a:latin typeface="BIZ UDPGothic" panose="020B0400000000000000" pitchFamily="34" charset="-128"/>
                  <a:ea typeface="BIZ UDPGothic" panose="020B0400000000000000" pitchFamily="34" charset="-128"/>
                </a:rPr>
                <a:t>課題を持つ人に</a:t>
              </a:r>
              <a:br>
                <a:rPr lang="en-US" altLang="ja-JP" dirty="0">
                  <a:latin typeface="BIZ UDPGothic" panose="020B0400000000000000" pitchFamily="34" charset="-128"/>
                  <a:ea typeface="BIZ UDPGothic" panose="020B0400000000000000" pitchFamily="34" charset="-128"/>
                </a:rPr>
              </a:br>
              <a:r>
                <a:rPr lang="ja-JP" altLang="en-US">
                  <a:latin typeface="BIZ UDPGothic" panose="020B0400000000000000" pitchFamily="34" charset="-128"/>
                  <a:ea typeface="BIZ UDPGothic" panose="020B0400000000000000" pitchFamily="34" charset="-128"/>
                </a:rPr>
                <a:t>直接インタビュー</a:t>
              </a:r>
            </a:p>
          </p:txBody>
        </p:sp>
        <p:sp>
          <p:nvSpPr>
            <p:cNvPr id="33" name="コンテンツ プレースホルダー 4">
              <a:extLst>
                <a:ext uri="{FF2B5EF4-FFF2-40B4-BE49-F238E27FC236}">
                  <a16:creationId xmlns:a16="http://schemas.microsoft.com/office/drawing/2014/main" id="{02035D07-B39A-9F0C-340F-161300A4D292}"/>
                </a:ext>
              </a:extLst>
            </p:cNvPr>
            <p:cNvSpPr txBox="1">
              <a:spLocks/>
            </p:cNvSpPr>
            <p:nvPr/>
          </p:nvSpPr>
          <p:spPr>
            <a:xfrm>
              <a:off x="1167877" y="1392660"/>
              <a:ext cx="1767883" cy="744582"/>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defTabSz="557195"/>
              <a:r>
                <a:rPr lang="ja-JP" altLang="en-US">
                  <a:latin typeface="BIZ UDPGothic" panose="020B0400000000000000" pitchFamily="34" charset="-128"/>
                  <a:ea typeface="BIZ UDPGothic" panose="020B0400000000000000" pitchFamily="34" charset="-128"/>
                </a:rPr>
                <a:t>現場を自分の目で確かめる</a:t>
              </a:r>
            </a:p>
          </p:txBody>
        </p:sp>
        <p:sp>
          <p:nvSpPr>
            <p:cNvPr id="34" name="コンテンツ プレースホルダー 4">
              <a:extLst>
                <a:ext uri="{FF2B5EF4-FFF2-40B4-BE49-F238E27FC236}">
                  <a16:creationId xmlns:a16="http://schemas.microsoft.com/office/drawing/2014/main" id="{E1A7E506-0AFC-4379-5742-4EF48FC12976}"/>
                </a:ext>
              </a:extLst>
            </p:cNvPr>
            <p:cNvSpPr txBox="1">
              <a:spLocks/>
            </p:cNvSpPr>
            <p:nvPr/>
          </p:nvSpPr>
          <p:spPr>
            <a:xfrm>
              <a:off x="1167877" y="2215704"/>
              <a:ext cx="1767883" cy="744582"/>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defTabSz="557195"/>
              <a:r>
                <a:rPr lang="ja-JP" altLang="en-US">
                  <a:latin typeface="BIZ UDPGothic" panose="020B0400000000000000" pitchFamily="34" charset="-128"/>
                  <a:ea typeface="BIZ UDPGothic" panose="020B0400000000000000" pitchFamily="34" charset="-128"/>
                </a:rPr>
                <a:t>既存製品を使う</a:t>
              </a:r>
              <a:endParaRPr lang="en-US" altLang="ja-JP" dirty="0">
                <a:latin typeface="BIZ UDPGothic" panose="020B0400000000000000" pitchFamily="34" charset="-128"/>
                <a:ea typeface="BIZ UDPGothic" panose="020B0400000000000000" pitchFamily="34" charset="-128"/>
              </a:endParaRPr>
            </a:p>
          </p:txBody>
        </p:sp>
      </p:grpSp>
      <p:sp>
        <p:nvSpPr>
          <p:cNvPr id="49" name="コンテンツ プレースホルダー 4">
            <a:extLst>
              <a:ext uri="{FF2B5EF4-FFF2-40B4-BE49-F238E27FC236}">
                <a16:creationId xmlns:a16="http://schemas.microsoft.com/office/drawing/2014/main" id="{9ED9E9F1-505C-90D0-4683-4680BFA0D4DF}"/>
              </a:ext>
            </a:extLst>
          </p:cNvPr>
          <p:cNvSpPr txBox="1">
            <a:spLocks/>
          </p:cNvSpPr>
          <p:nvPr/>
        </p:nvSpPr>
        <p:spPr>
          <a:xfrm>
            <a:off x="3178665" y="3038748"/>
            <a:ext cx="2745227" cy="1567626"/>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defTabSz="557195">
              <a:buFont typeface="Arial" panose="020B0604020202020204" pitchFamily="34" charset="0"/>
              <a:buChar char="•"/>
            </a:pPr>
            <a:r>
              <a:rPr lang="ja-JP" altLang="en-US">
                <a:latin typeface="BIZ UDPGothic" panose="020B0400000000000000" pitchFamily="34" charset="-128"/>
                <a:ea typeface="BIZ UDPGothic" panose="020B0400000000000000" pitchFamily="34" charset="-128"/>
              </a:rPr>
              <a:t>自転車はどこに停めていた？</a:t>
            </a:r>
            <a:endParaRPr lang="en-US" altLang="ja-JP" dirty="0">
              <a:latin typeface="BIZ UDPGothic" panose="020B0400000000000000" pitchFamily="34" charset="-128"/>
              <a:ea typeface="BIZ UDPGothic" panose="020B0400000000000000" pitchFamily="34" charset="-128"/>
            </a:endParaRPr>
          </a:p>
          <a:p>
            <a:pPr marL="171450" indent="-171450" defTabSz="557195">
              <a:buFont typeface="Arial" panose="020B0604020202020204" pitchFamily="34" charset="0"/>
              <a:buChar char="•"/>
            </a:pPr>
            <a:r>
              <a:rPr kumimoji="0" lang="ja-JP" altLang="en-US" sz="1200">
                <a:solidFill>
                  <a:prstClr val="black"/>
                </a:solidFill>
                <a:latin typeface="BIZ UDPゴシック" panose="020B0400000000000000" pitchFamily="50" charset="-128"/>
                <a:ea typeface="BIZ UDPゴシック" panose="020B0400000000000000" pitchFamily="50" charset="-128"/>
              </a:rPr>
              <a:t>自転車</a:t>
            </a:r>
            <a:r>
              <a:rPr lang="ja-JP" altLang="en-US">
                <a:latin typeface="BIZ UDPGothic" panose="020B0400000000000000" pitchFamily="34" charset="-128"/>
                <a:ea typeface="BIZ UDPGothic" panose="020B0400000000000000" pitchFamily="34" charset="-128"/>
              </a:rPr>
              <a:t>のスペックは？</a:t>
            </a:r>
            <a:endParaRPr lang="en-US" altLang="ja-JP" dirty="0">
              <a:latin typeface="BIZ UDPGothic" panose="020B0400000000000000" pitchFamily="34" charset="-128"/>
              <a:ea typeface="BIZ UDPGothic" panose="020B0400000000000000" pitchFamily="34" charset="-128"/>
            </a:endParaRPr>
          </a:p>
          <a:p>
            <a:pPr marL="171450" indent="-171450" defTabSz="557195">
              <a:buFont typeface="Arial" panose="020B0604020202020204" pitchFamily="34" charset="0"/>
              <a:buChar char="•"/>
            </a:pPr>
            <a:r>
              <a:rPr lang="ja-JP" altLang="en-US">
                <a:latin typeface="BIZ UDPGothic" panose="020B0400000000000000" pitchFamily="34" charset="-128"/>
                <a:ea typeface="BIZ UDPGothic" panose="020B0400000000000000" pitchFamily="34" charset="-128"/>
              </a:rPr>
              <a:t>いつ頃に盗難は発生？</a:t>
            </a:r>
            <a:endParaRPr lang="en-US" altLang="ja-JP" dirty="0">
              <a:latin typeface="BIZ UDPGothic" panose="020B0400000000000000" pitchFamily="34" charset="-128"/>
              <a:ea typeface="BIZ UDPGothic" panose="020B0400000000000000" pitchFamily="34" charset="-128"/>
            </a:endParaRPr>
          </a:p>
        </p:txBody>
      </p:sp>
      <p:sp>
        <p:nvSpPr>
          <p:cNvPr id="50" name="コンテンツ プレースホルダー 4">
            <a:extLst>
              <a:ext uri="{FF2B5EF4-FFF2-40B4-BE49-F238E27FC236}">
                <a16:creationId xmlns:a16="http://schemas.microsoft.com/office/drawing/2014/main" id="{51B3031E-70A1-60D2-2CBC-755F52770BEA}"/>
              </a:ext>
            </a:extLst>
          </p:cNvPr>
          <p:cNvSpPr txBox="1">
            <a:spLocks/>
          </p:cNvSpPr>
          <p:nvPr/>
        </p:nvSpPr>
        <p:spPr>
          <a:xfrm>
            <a:off x="3178665" y="1392660"/>
            <a:ext cx="2745227" cy="744582"/>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defTabSz="557195">
              <a:buFont typeface="Arial" panose="020B0604020202020204" pitchFamily="34" charset="0"/>
              <a:buChar char="•"/>
            </a:pPr>
            <a:r>
              <a:rPr lang="ja-JP" altLang="en-US">
                <a:latin typeface="BIZ UDPGothic" panose="020B0400000000000000" pitchFamily="34" charset="-128"/>
                <a:ea typeface="BIZ UDPGothic" panose="020B0400000000000000" pitchFamily="34" charset="-128"/>
              </a:rPr>
              <a:t>盗難が発生している現場に行き、盗難者になりきってどこに課題があるか仮説を立てる</a:t>
            </a:r>
          </a:p>
        </p:txBody>
      </p:sp>
      <p:sp>
        <p:nvSpPr>
          <p:cNvPr id="51" name="コンテンツ プレースホルダー 4">
            <a:extLst>
              <a:ext uri="{FF2B5EF4-FFF2-40B4-BE49-F238E27FC236}">
                <a16:creationId xmlns:a16="http://schemas.microsoft.com/office/drawing/2014/main" id="{868B0B52-F066-DF9A-5315-739AD79AFE5C}"/>
              </a:ext>
            </a:extLst>
          </p:cNvPr>
          <p:cNvSpPr txBox="1">
            <a:spLocks/>
          </p:cNvSpPr>
          <p:nvPr/>
        </p:nvSpPr>
        <p:spPr>
          <a:xfrm>
            <a:off x="3178665" y="2215704"/>
            <a:ext cx="2745227" cy="744582"/>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defTabSz="557195">
              <a:buFont typeface="Arial" panose="020B0604020202020204" pitchFamily="34" charset="0"/>
              <a:buChar char="•"/>
            </a:pPr>
            <a:r>
              <a:rPr lang="ja-JP" altLang="en-US">
                <a:latin typeface="BIZ UDPGothic" panose="020B0400000000000000" pitchFamily="34" charset="-128"/>
                <a:ea typeface="BIZ UDPGothic" panose="020B0400000000000000" pitchFamily="34" charset="-128"/>
              </a:rPr>
              <a:t>既存の自転車の鍵を目で見て、手を触れて、どこに弱点や課題がありそうか仮説を立てる</a:t>
            </a:r>
            <a:endParaRPr lang="en-US" altLang="ja-JP" dirty="0">
              <a:latin typeface="BIZ UDPGothic" panose="020B0400000000000000" pitchFamily="34" charset="-128"/>
              <a:ea typeface="BIZ UDPGothic" panose="020B0400000000000000" pitchFamily="34" charset="-128"/>
            </a:endParaRPr>
          </a:p>
        </p:txBody>
      </p:sp>
      <p:sp>
        <p:nvSpPr>
          <p:cNvPr id="53" name="コンテンツ プレースホルダー 4">
            <a:extLst>
              <a:ext uri="{FF2B5EF4-FFF2-40B4-BE49-F238E27FC236}">
                <a16:creationId xmlns:a16="http://schemas.microsoft.com/office/drawing/2014/main" id="{35918578-405B-90C4-15C6-57DC43B6B9CC}"/>
              </a:ext>
            </a:extLst>
          </p:cNvPr>
          <p:cNvSpPr txBox="1">
            <a:spLocks/>
          </p:cNvSpPr>
          <p:nvPr/>
        </p:nvSpPr>
        <p:spPr>
          <a:xfrm>
            <a:off x="6034848" y="3861793"/>
            <a:ext cx="2745227" cy="744583"/>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defTabSz="557195">
              <a:buFont typeface="Arial" panose="020B0604020202020204" pitchFamily="34" charset="0"/>
              <a:buChar char="•"/>
            </a:pPr>
            <a:r>
              <a:rPr lang="en-US" altLang="ja-JP" dirty="0" err="1">
                <a:latin typeface="BIZ UDPGothic" panose="020B0400000000000000" pitchFamily="34" charset="-128"/>
                <a:ea typeface="BIZ UDPGothic" panose="020B0400000000000000" pitchFamily="34" charset="-128"/>
              </a:rPr>
              <a:t>xxxx</a:t>
            </a:r>
            <a:endParaRPr lang="ja-JP" altLang="en-US">
              <a:latin typeface="BIZ UDPGothic" panose="020B0400000000000000" pitchFamily="34" charset="-128"/>
              <a:ea typeface="BIZ UDPGothic" panose="020B0400000000000000" pitchFamily="34" charset="-128"/>
            </a:endParaRPr>
          </a:p>
        </p:txBody>
      </p:sp>
      <p:sp>
        <p:nvSpPr>
          <p:cNvPr id="54" name="コンテンツ プレースホルダー 4">
            <a:extLst>
              <a:ext uri="{FF2B5EF4-FFF2-40B4-BE49-F238E27FC236}">
                <a16:creationId xmlns:a16="http://schemas.microsoft.com/office/drawing/2014/main" id="{E5314C9F-B0E8-81A0-FF21-FE285E37F71B}"/>
              </a:ext>
            </a:extLst>
          </p:cNvPr>
          <p:cNvSpPr txBox="1">
            <a:spLocks/>
          </p:cNvSpPr>
          <p:nvPr/>
        </p:nvSpPr>
        <p:spPr>
          <a:xfrm>
            <a:off x="6034848" y="3038748"/>
            <a:ext cx="2745227" cy="744583"/>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defTabSz="557195">
              <a:buFont typeface="Arial" panose="020B0604020202020204" pitchFamily="34" charset="0"/>
              <a:buChar char="•"/>
            </a:pPr>
            <a:r>
              <a:rPr lang="en-US" altLang="ja-JP" dirty="0" err="1">
                <a:latin typeface="BIZ UDPGothic" panose="020B0400000000000000" pitchFamily="34" charset="-128"/>
                <a:ea typeface="BIZ UDPGothic" panose="020B0400000000000000" pitchFamily="34" charset="-128"/>
              </a:rPr>
              <a:t>xxxx</a:t>
            </a:r>
            <a:endParaRPr lang="ja-JP" altLang="en-US">
              <a:latin typeface="BIZ UDPGothic" panose="020B0400000000000000" pitchFamily="34" charset="-128"/>
              <a:ea typeface="BIZ UDPGothic" panose="020B0400000000000000" pitchFamily="34" charset="-128"/>
            </a:endParaRPr>
          </a:p>
        </p:txBody>
      </p:sp>
      <p:sp>
        <p:nvSpPr>
          <p:cNvPr id="55" name="コンテンツ プレースホルダー 4">
            <a:extLst>
              <a:ext uri="{FF2B5EF4-FFF2-40B4-BE49-F238E27FC236}">
                <a16:creationId xmlns:a16="http://schemas.microsoft.com/office/drawing/2014/main" id="{90B231A9-35ED-F0D1-D31E-C99273D8305B}"/>
              </a:ext>
            </a:extLst>
          </p:cNvPr>
          <p:cNvSpPr txBox="1">
            <a:spLocks/>
          </p:cNvSpPr>
          <p:nvPr/>
        </p:nvSpPr>
        <p:spPr>
          <a:xfrm>
            <a:off x="6034848" y="1392660"/>
            <a:ext cx="2745227" cy="744582"/>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defTabSz="557195">
              <a:buFont typeface="Arial" panose="020B0604020202020204" pitchFamily="34" charset="0"/>
              <a:buChar char="•"/>
            </a:pPr>
            <a:r>
              <a:rPr lang="en-US" altLang="ja-JP" dirty="0" err="1">
                <a:latin typeface="BIZ UDPGothic" panose="020B0400000000000000" pitchFamily="34" charset="-128"/>
                <a:ea typeface="BIZ UDPGothic" panose="020B0400000000000000" pitchFamily="34" charset="-128"/>
              </a:rPr>
              <a:t>xxxx</a:t>
            </a:r>
            <a:endParaRPr lang="ja-JP" altLang="en-US">
              <a:latin typeface="BIZ UDPGothic" panose="020B0400000000000000" pitchFamily="34" charset="-128"/>
              <a:ea typeface="BIZ UDPGothic" panose="020B0400000000000000" pitchFamily="34" charset="-128"/>
            </a:endParaRPr>
          </a:p>
        </p:txBody>
      </p:sp>
      <p:sp>
        <p:nvSpPr>
          <p:cNvPr id="56" name="コンテンツ プレースホルダー 4">
            <a:extLst>
              <a:ext uri="{FF2B5EF4-FFF2-40B4-BE49-F238E27FC236}">
                <a16:creationId xmlns:a16="http://schemas.microsoft.com/office/drawing/2014/main" id="{86C98386-50AC-57D5-D98B-A2E0124A9516}"/>
              </a:ext>
            </a:extLst>
          </p:cNvPr>
          <p:cNvSpPr txBox="1">
            <a:spLocks/>
          </p:cNvSpPr>
          <p:nvPr/>
        </p:nvSpPr>
        <p:spPr>
          <a:xfrm>
            <a:off x="6034848" y="2215704"/>
            <a:ext cx="2745227" cy="744582"/>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indent="-171450" defTabSz="557195">
              <a:buFont typeface="Arial" panose="020B0604020202020204" pitchFamily="34" charset="0"/>
              <a:buChar char="•"/>
            </a:pPr>
            <a:r>
              <a:rPr lang="en-US" altLang="ja-JP" dirty="0" err="1">
                <a:latin typeface="BIZ UDPGothic" panose="020B0400000000000000" pitchFamily="34" charset="-128"/>
                <a:ea typeface="BIZ UDPGothic" panose="020B0400000000000000" pitchFamily="34" charset="-128"/>
              </a:rPr>
              <a:t>xxxx</a:t>
            </a:r>
            <a:endParaRPr lang="ja-JP" altLang="en-US">
              <a:latin typeface="BIZ UDPGothic" panose="020B0400000000000000" pitchFamily="34" charset="-128"/>
              <a:ea typeface="BIZ UDPGothic" panose="020B0400000000000000" pitchFamily="34" charset="-128"/>
            </a:endParaRPr>
          </a:p>
        </p:txBody>
      </p:sp>
      <p:sp>
        <p:nvSpPr>
          <p:cNvPr id="65" name="テキスト ボックス 64">
            <a:extLst>
              <a:ext uri="{FF2B5EF4-FFF2-40B4-BE49-F238E27FC236}">
                <a16:creationId xmlns:a16="http://schemas.microsoft.com/office/drawing/2014/main" id="{C68ECF2D-BE36-2AF6-F2D5-9648C6B1B56C}"/>
              </a:ext>
            </a:extLst>
          </p:cNvPr>
          <p:cNvSpPr txBox="1"/>
          <p:nvPr/>
        </p:nvSpPr>
        <p:spPr>
          <a:xfrm>
            <a:off x="449209" y="1093277"/>
            <a:ext cx="670497" cy="261610"/>
          </a:xfrm>
          <a:prstGeom prst="rect">
            <a:avLst/>
          </a:prstGeom>
          <a:noFill/>
        </p:spPr>
        <p:txBody>
          <a:bodyPr wrap="square" lIns="91440" tIns="45720" rIns="91440" bIns="45720" rtlCol="0" anchor="t">
            <a:spAutoFit/>
          </a:bodyPr>
          <a:lstStyle/>
          <a:p>
            <a:pPr algn="ctr" defTabSz="457200"/>
            <a:r>
              <a:rPr kumimoji="0" lang="ja-JP" altLang="en-US" sz="1050" b="1">
                <a:solidFill>
                  <a:prstClr val="black"/>
                </a:solidFill>
                <a:latin typeface="BIZ UDPゴシック" panose="020B0400000000000000" pitchFamily="50" charset="-128"/>
                <a:ea typeface="BIZ UDPゴシック" panose="020B0400000000000000" pitchFamily="50" charset="-128"/>
              </a:rPr>
              <a:t>手法</a:t>
            </a:r>
            <a:endParaRPr kumimoji="0" lang="en-US" altLang="ja-JP" sz="1050" b="1" dirty="0">
              <a:solidFill>
                <a:prstClr val="black"/>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D9002D34-7478-6FA0-BBBF-8F83E636ECCF}"/>
              </a:ext>
            </a:extLst>
          </p:cNvPr>
          <p:cNvSpPr txBox="1"/>
          <p:nvPr/>
        </p:nvSpPr>
        <p:spPr>
          <a:xfrm>
            <a:off x="1860858" y="1093277"/>
            <a:ext cx="670497" cy="253916"/>
          </a:xfrm>
          <a:prstGeom prst="rect">
            <a:avLst/>
          </a:prstGeom>
          <a:noFill/>
        </p:spPr>
        <p:txBody>
          <a:bodyPr wrap="square" lIns="91440" tIns="45720" rIns="91440" bIns="45720" rtlCol="0" anchor="t">
            <a:spAutoFit/>
          </a:bodyPr>
          <a:lstStyle/>
          <a:p>
            <a:pPr algn="ctr" defTabSz="457200"/>
            <a:r>
              <a:rPr kumimoji="0" lang="ja-JP" altLang="en-US" sz="1050" b="1">
                <a:solidFill>
                  <a:prstClr val="black"/>
                </a:solidFill>
                <a:latin typeface="BIZ UDPゴシック" panose="020B0400000000000000" pitchFamily="50" charset="-128"/>
                <a:ea typeface="BIZ UDPゴシック" panose="020B0400000000000000" pitchFamily="50" charset="-128"/>
              </a:rPr>
              <a:t>手法例</a:t>
            </a:r>
            <a:endParaRPr kumimoji="0" lang="en-US" altLang="ja-JP" sz="1050" b="1" dirty="0">
              <a:solidFill>
                <a:prstClr val="black"/>
              </a:solidFill>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FEC8CBAB-3729-7A96-34D5-1766C8743D72}"/>
              </a:ext>
            </a:extLst>
          </p:cNvPr>
          <p:cNvSpPr txBox="1"/>
          <p:nvPr/>
        </p:nvSpPr>
        <p:spPr>
          <a:xfrm>
            <a:off x="3466997" y="1080699"/>
            <a:ext cx="2168562" cy="253916"/>
          </a:xfrm>
          <a:prstGeom prst="rect">
            <a:avLst/>
          </a:prstGeom>
          <a:noFill/>
        </p:spPr>
        <p:txBody>
          <a:bodyPr wrap="square" lIns="91440" tIns="45720" rIns="91440" bIns="45720" rtlCol="0" anchor="t">
            <a:spAutoFit/>
          </a:bodyPr>
          <a:lstStyle/>
          <a:p>
            <a:pPr algn="ctr" defTabSz="457200"/>
            <a:r>
              <a:rPr kumimoji="0" lang="ja-JP" altLang="en-US" sz="1050" b="1">
                <a:solidFill>
                  <a:prstClr val="black"/>
                </a:solidFill>
                <a:latin typeface="BIZ UDPゴシック" panose="020B0400000000000000" pitchFamily="50" charset="-128"/>
                <a:ea typeface="BIZ UDPゴシック" panose="020B0400000000000000" pitchFamily="50" charset="-128"/>
              </a:rPr>
              <a:t>自転車の盗難という課題の場合</a:t>
            </a:r>
            <a:endParaRPr kumimoji="0" lang="en-US" altLang="ja-JP" sz="1050" b="1" dirty="0">
              <a:solidFill>
                <a:prstClr val="black"/>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9124277F-1D95-8572-BA18-307B0BE49B0B}"/>
              </a:ext>
            </a:extLst>
          </p:cNvPr>
          <p:cNvSpPr txBox="1"/>
          <p:nvPr/>
        </p:nvSpPr>
        <p:spPr>
          <a:xfrm>
            <a:off x="6323180" y="1080699"/>
            <a:ext cx="2168562" cy="253916"/>
          </a:xfrm>
          <a:prstGeom prst="rect">
            <a:avLst/>
          </a:prstGeom>
          <a:noFill/>
        </p:spPr>
        <p:txBody>
          <a:bodyPr wrap="square" lIns="91440" tIns="45720" rIns="91440" bIns="45720" rtlCol="0" anchor="t">
            <a:spAutoFit/>
          </a:bodyPr>
          <a:lstStyle/>
          <a:p>
            <a:pPr algn="ctr" defTabSz="457200"/>
            <a:r>
              <a:rPr kumimoji="0" lang="ja-JP" altLang="en-US" sz="1050" b="1">
                <a:solidFill>
                  <a:prstClr val="black"/>
                </a:solidFill>
                <a:latin typeface="BIZ UDPゴシック" panose="020B0400000000000000" pitchFamily="50" charset="-128"/>
                <a:ea typeface="BIZ UDPゴシック" panose="020B0400000000000000" pitchFamily="50" charset="-128"/>
              </a:rPr>
              <a:t>検討している課題</a:t>
            </a:r>
            <a:endParaRPr kumimoji="0" lang="en-US" altLang="ja-JP" sz="1050" b="1" dirty="0">
              <a:solidFill>
                <a:prstClr val="black"/>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18C36E9D-E6C8-CF0A-0874-4616189F85A5}"/>
              </a:ext>
            </a:extLst>
          </p:cNvPr>
          <p:cNvSpPr/>
          <p:nvPr/>
        </p:nvSpPr>
        <p:spPr>
          <a:xfrm>
            <a:off x="7984483" y="68581"/>
            <a:ext cx="1007739" cy="273845"/>
          </a:xfrm>
          <a:prstGeom prst="rect">
            <a:avLst/>
          </a:prstGeom>
          <a:solidFill>
            <a:schemeClr val="accent1">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ja-JP" altLang="en-US" sz="900" b="1">
                <a:latin typeface="BIZ UDPGothic" panose="020B0400000000000000" pitchFamily="34" charset="-128"/>
                <a:ea typeface="BIZ UDPGothic" panose="020B0400000000000000" pitchFamily="34" charset="-128"/>
              </a:rPr>
              <a:t>フレームワーク</a:t>
            </a:r>
          </a:p>
        </p:txBody>
      </p:sp>
    </p:spTree>
    <p:extLst>
      <p:ext uri="{BB962C8B-B14F-4D97-AF65-F5344CB8AC3E}">
        <p14:creationId xmlns:p14="http://schemas.microsoft.com/office/powerpoint/2010/main" val="394472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13" name="正方形/長方形 4">
            <a:extLst>
              <a:ext uri="{FF2B5EF4-FFF2-40B4-BE49-F238E27FC236}">
                <a16:creationId xmlns:a16="http://schemas.microsoft.com/office/drawing/2014/main" id="{2D18707E-B524-3C3F-24B6-000181592568}"/>
              </a:ext>
            </a:extLst>
          </p:cNvPr>
          <p:cNvSpPr>
            <a:spLocks noChangeArrowheads="1"/>
          </p:cNvSpPr>
          <p:nvPr/>
        </p:nvSpPr>
        <p:spPr bwMode="auto">
          <a:xfrm>
            <a:off x="3110484"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4">
            <a:extLst>
              <a:ext uri="{FF2B5EF4-FFF2-40B4-BE49-F238E27FC236}">
                <a16:creationId xmlns:a16="http://schemas.microsoft.com/office/drawing/2014/main" id="{5224941A-C74B-DC23-7870-3E111CF655CF}"/>
              </a:ext>
            </a:extLst>
          </p:cNvPr>
          <p:cNvSpPr>
            <a:spLocks noChangeArrowheads="1"/>
          </p:cNvSpPr>
          <p:nvPr/>
        </p:nvSpPr>
        <p:spPr bwMode="auto">
          <a:xfrm>
            <a:off x="3110484"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ゴシック" panose="020B0400000000000000" pitchFamily="50" charset="-128"/>
                <a:ea typeface="BIZ UDPゴシック" panose="020B0400000000000000" pitchFamily="50" charset="-128"/>
              </a:rPr>
              <a:t>仮説の確からしさを</a:t>
            </a:r>
            <a:r>
              <a:rPr lang="ja-JP" altLang="en-US" sz="1050" u="sng">
                <a:solidFill>
                  <a:srgbClr val="FF0000"/>
                </a:solidFill>
                <a:latin typeface="BIZ UDPゴシック" panose="020B0400000000000000" pitchFamily="50" charset="-128"/>
                <a:ea typeface="BIZ UDPゴシック" panose="020B0400000000000000" pitchFamily="50" charset="-128"/>
              </a:rPr>
              <a:t>“ざっくり”と考える</a:t>
            </a:r>
            <a:br>
              <a:rPr lang="en-US" altLang="ja-JP" sz="1050" u="sng">
                <a:solidFill>
                  <a:srgbClr val="FF0000"/>
                </a:solidFill>
                <a:latin typeface="BIZ UDPゴシック" panose="020B0400000000000000" pitchFamily="50" charset="-128"/>
                <a:ea typeface="BIZ UDPゴシック" panose="020B0400000000000000" pitchFamily="50" charset="-128"/>
              </a:rPr>
            </a:br>
            <a:r>
              <a:rPr lang="ja-JP" altLang="en-US" sz="1050" b="0">
                <a:solidFill>
                  <a:srgbClr val="000000"/>
                </a:solidFill>
                <a:latin typeface="BIZ UDPゴシック" panose="020B0400000000000000" pitchFamily="50" charset="-128"/>
                <a:ea typeface="BIZ UDPゴシック" panose="020B0400000000000000" pitchFamily="50" charset="-128"/>
              </a:rPr>
              <a:t>ための材料を得る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まずは</a:t>
            </a: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“一次情報”</a:t>
            </a: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に触れる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5" name="ホームベース 19">
            <a:extLst>
              <a:ext uri="{FF2B5EF4-FFF2-40B4-BE49-F238E27FC236}">
                <a16:creationId xmlns:a16="http://schemas.microsoft.com/office/drawing/2014/main" id="{BAA36361-3FF4-1B9B-2458-8DAAFFA69DD5}"/>
              </a:ext>
            </a:extLst>
          </p:cNvPr>
          <p:cNvSpPr/>
          <p:nvPr/>
        </p:nvSpPr>
        <p:spPr>
          <a:xfrm>
            <a:off x="3110484" y="1516593"/>
            <a:ext cx="2914132"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②</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検討情報の収集</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pic>
        <p:nvPicPr>
          <p:cNvPr id="16" name="図 15">
            <a:extLst>
              <a:ext uri="{FF2B5EF4-FFF2-40B4-BE49-F238E27FC236}">
                <a16:creationId xmlns:a16="http://schemas.microsoft.com/office/drawing/2014/main" id="{95DBD906-6317-0518-2418-76B1FEA53E6D}"/>
              </a:ext>
            </a:extLst>
          </p:cNvPr>
          <p:cNvPicPr>
            <a:picLocks noChangeAspect="1"/>
          </p:cNvPicPr>
          <p:nvPr/>
        </p:nvPicPr>
        <p:blipFill>
          <a:blip r:embed="rId2"/>
          <a:stretch>
            <a:fillRect/>
          </a:stretch>
        </p:blipFill>
        <p:spPr>
          <a:xfrm>
            <a:off x="3158245" y="2998326"/>
            <a:ext cx="2830686" cy="1700842"/>
          </a:xfrm>
          <a:prstGeom prst="rect">
            <a:avLst/>
          </a:prstGeom>
        </p:spPr>
      </p:pic>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イシュー</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真因課題</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を見極める</a:t>
            </a:r>
            <a:r>
              <a:rPr lang="en-US" altLang="ja-JP" kern="0" dirty="0">
                <a:latin typeface="BIZ UDPGothic" panose="020B0400000000000000" pitchFamily="34" charset="-128"/>
                <a:ea typeface="BIZ UDPGothic" panose="020B0400000000000000" pitchFamily="34" charset="-128"/>
                <a:cs typeface="Arial" pitchFamily="34" charset="0"/>
              </a:rPr>
              <a:t> STEP3</a:t>
            </a:r>
            <a:endParaRPr lang="ja-JP" altLang="en-US" kern="0">
              <a:latin typeface="BIZ UDPGothic" panose="020B0400000000000000" pitchFamily="34" charset="-128"/>
              <a:ea typeface="BIZ UDPGothic" panose="020B0400000000000000" pitchFamily="34" charset="-128"/>
              <a:cs typeface="Arial" pitchFamily="34" charset="0"/>
            </a:endParaRPr>
          </a:p>
        </p:txBody>
      </p:sp>
      <p:grpSp>
        <p:nvGrpSpPr>
          <p:cNvPr id="5" name="グループ化 4">
            <a:extLst>
              <a:ext uri="{FF2B5EF4-FFF2-40B4-BE49-F238E27FC236}">
                <a16:creationId xmlns:a16="http://schemas.microsoft.com/office/drawing/2014/main" id="{EB8AEDD6-71E1-2B04-E6A6-A8DF7DB23351}"/>
              </a:ext>
            </a:extLst>
          </p:cNvPr>
          <p:cNvGrpSpPr/>
          <p:nvPr/>
        </p:nvGrpSpPr>
        <p:grpSpPr>
          <a:xfrm>
            <a:off x="141599" y="1183014"/>
            <a:ext cx="8850624" cy="256866"/>
            <a:chOff x="149563" y="1533733"/>
            <a:chExt cx="9601656" cy="345501"/>
          </a:xfrm>
        </p:grpSpPr>
        <p:cxnSp>
          <p:nvCxnSpPr>
            <p:cNvPr id="51" name="直線コネクタ 50">
              <a:extLst>
                <a:ext uri="{FF2B5EF4-FFF2-40B4-BE49-F238E27FC236}">
                  <a16:creationId xmlns:a16="http://schemas.microsoft.com/office/drawing/2014/main" id="{B35D5898-9EB7-EBF3-74CC-4E7466726526}"/>
                </a:ext>
              </a:extLst>
            </p:cNvPr>
            <p:cNvCxnSpPr>
              <a:cxnSpLocks/>
            </p:cNvCxnSpPr>
            <p:nvPr/>
          </p:nvCxnSpPr>
          <p:spPr>
            <a:xfrm>
              <a:off x="149563" y="1879234"/>
              <a:ext cx="96016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837D7C29-4424-6B44-7740-7596608434C2}"/>
                </a:ext>
              </a:extLst>
            </p:cNvPr>
            <p:cNvSpPr txBox="1"/>
            <p:nvPr/>
          </p:nvSpPr>
          <p:spPr>
            <a:xfrm>
              <a:off x="149563" y="1533733"/>
              <a:ext cx="9601656" cy="345501"/>
            </a:xfrm>
            <a:prstGeom prst="rect">
              <a:avLst/>
            </a:prstGeom>
            <a:noFill/>
          </p:spPr>
          <p:txBody>
            <a:bodyPr vert="horz" wrap="none" lIns="39000" tIns="39000" rIns="39000" bIns="39000" rtlCol="0" anchor="b">
              <a:noAutofit/>
            </a:bodyPr>
            <a:lstStyle/>
            <a:p>
              <a:pPr lvl="0" algn="ctr">
                <a:defRPr/>
              </a:pPr>
              <a:r>
                <a:rPr lang="ja-JP" altLang="en-US" sz="1600" b="1">
                  <a:latin typeface="BIZ UDPゴシック" panose="020B0400000000000000" pitchFamily="50" charset="-128"/>
                  <a:ea typeface="BIZ UDPゴシック" panose="020B0400000000000000" pitchFamily="50" charset="-128"/>
                </a:rPr>
                <a:t>イシュー特定のプロセス</a:t>
              </a:r>
            </a:p>
          </p:txBody>
        </p:sp>
      </p:grpSp>
      <p:sp>
        <p:nvSpPr>
          <p:cNvPr id="17" name="正方形/長方形 4">
            <a:extLst>
              <a:ext uri="{FF2B5EF4-FFF2-40B4-BE49-F238E27FC236}">
                <a16:creationId xmlns:a16="http://schemas.microsoft.com/office/drawing/2014/main" id="{2ED10AE2-159E-A272-C955-2B3A7BA4B625}"/>
              </a:ext>
            </a:extLst>
          </p:cNvPr>
          <p:cNvSpPr>
            <a:spLocks noChangeArrowheads="1"/>
          </p:cNvSpPr>
          <p:nvPr/>
        </p:nvSpPr>
        <p:spPr bwMode="auto">
          <a:xfrm>
            <a:off x="141600"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9" name="ホームベース 14">
            <a:extLst>
              <a:ext uri="{FF2B5EF4-FFF2-40B4-BE49-F238E27FC236}">
                <a16:creationId xmlns:a16="http://schemas.microsoft.com/office/drawing/2014/main" id="{A4519E3E-44BD-D6E2-BE4B-8159AFFB3B29}"/>
              </a:ext>
            </a:extLst>
          </p:cNvPr>
          <p:cNvSpPr/>
          <p:nvPr/>
        </p:nvSpPr>
        <p:spPr>
          <a:xfrm>
            <a:off x="141600" y="1516594"/>
            <a:ext cx="2914135"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bg1"/>
                </a:solidFill>
                <a:latin typeface="BIZ UDPGothic" panose="020B0400000000000000" pitchFamily="34" charset="-128"/>
                <a:ea typeface="BIZ UDPGothic" panose="020B0400000000000000" pitchFamily="34" charset="-128"/>
              </a:rPr>
              <a:t>STEP</a:t>
            </a:r>
            <a:r>
              <a:rPr lang="ja-JP" altLang="en-US" sz="1400" b="1">
                <a:solidFill>
                  <a:schemeClr val="bg1"/>
                </a:solidFill>
                <a:latin typeface="BIZ UDPGothic" panose="020B0400000000000000" pitchFamily="34" charset="-128"/>
                <a:ea typeface="BIZ UDPGothic" panose="020B0400000000000000" pitchFamily="34" charset="-128"/>
              </a:rPr>
              <a:t>①　</a:t>
            </a:r>
            <a:r>
              <a:rPr lang="en-US" altLang="ja-JP" sz="1400" b="1">
                <a:solidFill>
                  <a:schemeClr val="bg1"/>
                </a:solidFill>
                <a:latin typeface="BIZ UDPGothic" panose="020B0400000000000000" pitchFamily="34" charset="-128"/>
                <a:ea typeface="BIZ UDPGothic" panose="020B0400000000000000" pitchFamily="34" charset="-128"/>
              </a:rPr>
              <a:t>【</a:t>
            </a:r>
            <a:r>
              <a:rPr lang="ja-JP" altLang="en-US" sz="1400" b="1">
                <a:solidFill>
                  <a:schemeClr val="bg1"/>
                </a:solidFill>
                <a:latin typeface="BIZ UDPGothic" panose="020B0400000000000000" pitchFamily="34" charset="-128"/>
                <a:ea typeface="BIZ UDPGothic" panose="020B0400000000000000" pitchFamily="34" charset="-128"/>
              </a:rPr>
              <a:t>イシューの仮説立て</a:t>
            </a:r>
            <a:r>
              <a:rPr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grpSp>
        <p:nvGrpSpPr>
          <p:cNvPr id="20" name="グループ化 19">
            <a:extLst>
              <a:ext uri="{FF2B5EF4-FFF2-40B4-BE49-F238E27FC236}">
                <a16:creationId xmlns:a16="http://schemas.microsoft.com/office/drawing/2014/main" id="{7E9D9B42-3239-546D-6AFC-3BA6C12FDF79}"/>
              </a:ext>
            </a:extLst>
          </p:cNvPr>
          <p:cNvGrpSpPr/>
          <p:nvPr/>
        </p:nvGrpSpPr>
        <p:grpSpPr>
          <a:xfrm>
            <a:off x="347688" y="2906097"/>
            <a:ext cx="2501957" cy="1775946"/>
            <a:chOff x="441325" y="2940805"/>
            <a:chExt cx="1641568" cy="3086087"/>
          </a:xfrm>
        </p:grpSpPr>
        <p:sp>
          <p:nvSpPr>
            <p:cNvPr id="22" name="Line 5">
              <a:extLst>
                <a:ext uri="{FF2B5EF4-FFF2-40B4-BE49-F238E27FC236}">
                  <a16:creationId xmlns:a16="http://schemas.microsoft.com/office/drawing/2014/main" id="{A79E9324-F168-0E6C-B76F-DBCBEA012B71}"/>
                </a:ext>
              </a:extLst>
            </p:cNvPr>
            <p:cNvSpPr>
              <a:spLocks noChangeShapeType="1"/>
            </p:cNvSpPr>
            <p:nvPr/>
          </p:nvSpPr>
          <p:spPr bwMode="auto">
            <a:xfrm>
              <a:off x="1549263" y="3068551"/>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3" name="Line 6">
              <a:extLst>
                <a:ext uri="{FF2B5EF4-FFF2-40B4-BE49-F238E27FC236}">
                  <a16:creationId xmlns:a16="http://schemas.microsoft.com/office/drawing/2014/main" id="{2B495751-EC4C-E781-D985-CE18FEC13F2C}"/>
                </a:ext>
              </a:extLst>
            </p:cNvPr>
            <p:cNvSpPr>
              <a:spLocks noChangeShapeType="1"/>
            </p:cNvSpPr>
            <p:nvPr/>
          </p:nvSpPr>
          <p:spPr bwMode="auto">
            <a:xfrm>
              <a:off x="813627" y="3440025"/>
              <a:ext cx="0" cy="2089328"/>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4" name="Line 12">
              <a:extLst>
                <a:ext uri="{FF2B5EF4-FFF2-40B4-BE49-F238E27FC236}">
                  <a16:creationId xmlns:a16="http://schemas.microsoft.com/office/drawing/2014/main" id="{2BCBA5D7-CF9C-02BE-69C8-6210700B2C09}"/>
                </a:ext>
              </a:extLst>
            </p:cNvPr>
            <p:cNvSpPr>
              <a:spLocks noChangeShapeType="1"/>
            </p:cNvSpPr>
            <p:nvPr/>
          </p:nvSpPr>
          <p:spPr bwMode="auto">
            <a:xfrm>
              <a:off x="1452468" y="343330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5" name="Line 13">
              <a:extLst>
                <a:ext uri="{FF2B5EF4-FFF2-40B4-BE49-F238E27FC236}">
                  <a16:creationId xmlns:a16="http://schemas.microsoft.com/office/drawing/2014/main" id="{850A5B7B-C5E9-3F83-581B-F042F6541F7F}"/>
                </a:ext>
              </a:extLst>
            </p:cNvPr>
            <p:cNvSpPr>
              <a:spLocks noChangeShapeType="1"/>
            </p:cNvSpPr>
            <p:nvPr/>
          </p:nvSpPr>
          <p:spPr bwMode="auto">
            <a:xfrm>
              <a:off x="816994" y="3433302"/>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6" name="Line 14">
              <a:extLst>
                <a:ext uri="{FF2B5EF4-FFF2-40B4-BE49-F238E27FC236}">
                  <a16:creationId xmlns:a16="http://schemas.microsoft.com/office/drawing/2014/main" id="{0CD0E1B8-1DA9-C7BB-E8B1-212A06FBEFD8}"/>
                </a:ext>
              </a:extLst>
            </p:cNvPr>
            <p:cNvSpPr>
              <a:spLocks noChangeShapeType="1"/>
            </p:cNvSpPr>
            <p:nvPr/>
          </p:nvSpPr>
          <p:spPr bwMode="auto">
            <a:xfrm>
              <a:off x="816994" y="5534396"/>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7" name="Line 15">
              <a:extLst>
                <a:ext uri="{FF2B5EF4-FFF2-40B4-BE49-F238E27FC236}">
                  <a16:creationId xmlns:a16="http://schemas.microsoft.com/office/drawing/2014/main" id="{3076C284-944D-4CA7-3FDE-CD38BE6AA6E3}"/>
                </a:ext>
              </a:extLst>
            </p:cNvPr>
            <p:cNvSpPr>
              <a:spLocks noChangeShapeType="1"/>
            </p:cNvSpPr>
            <p:nvPr/>
          </p:nvSpPr>
          <p:spPr bwMode="auto">
            <a:xfrm>
              <a:off x="716833" y="4487211"/>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8" name="Line 16">
              <a:extLst>
                <a:ext uri="{FF2B5EF4-FFF2-40B4-BE49-F238E27FC236}">
                  <a16:creationId xmlns:a16="http://schemas.microsoft.com/office/drawing/2014/main" id="{DAD324F9-7709-53ED-9EBF-19AFC764CD4F}"/>
                </a:ext>
              </a:extLst>
            </p:cNvPr>
            <p:cNvSpPr>
              <a:spLocks noChangeShapeType="1"/>
            </p:cNvSpPr>
            <p:nvPr/>
          </p:nvSpPr>
          <p:spPr bwMode="auto">
            <a:xfrm>
              <a:off x="1552630" y="306350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9" name="Rectangle 17">
              <a:extLst>
                <a:ext uri="{FF2B5EF4-FFF2-40B4-BE49-F238E27FC236}">
                  <a16:creationId xmlns:a16="http://schemas.microsoft.com/office/drawing/2014/main" id="{91DCFAFE-DF3A-F044-7D4A-6D49F9D6813D}"/>
                </a:ext>
              </a:extLst>
            </p:cNvPr>
            <p:cNvSpPr>
              <a:spLocks noChangeArrowheads="1"/>
            </p:cNvSpPr>
            <p:nvPr/>
          </p:nvSpPr>
          <p:spPr bwMode="auto">
            <a:xfrm>
              <a:off x="1650265" y="2940805"/>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Ａ１</a:t>
              </a:r>
            </a:p>
          </p:txBody>
        </p:sp>
        <p:sp>
          <p:nvSpPr>
            <p:cNvPr id="30" name="Rectangle 18">
              <a:extLst>
                <a:ext uri="{FF2B5EF4-FFF2-40B4-BE49-F238E27FC236}">
                  <a16:creationId xmlns:a16="http://schemas.microsoft.com/office/drawing/2014/main" id="{F4302583-26A9-09FF-79BD-600CF683D4AA}"/>
                </a:ext>
              </a:extLst>
            </p:cNvPr>
            <p:cNvSpPr>
              <a:spLocks noChangeArrowheads="1"/>
            </p:cNvSpPr>
            <p:nvPr/>
          </p:nvSpPr>
          <p:spPr bwMode="auto">
            <a:xfrm>
              <a:off x="914630" y="3310597"/>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ja-JP" sz="1050">
                  <a:latin typeface="BIZ UDPゴシック" panose="020B0400000000000000" pitchFamily="50" charset="-128"/>
                  <a:ea typeface="BIZ UDPゴシック" panose="020B0400000000000000" pitchFamily="50" charset="-128"/>
                </a:rPr>
                <a:t>A</a:t>
              </a:r>
              <a:endParaRPr lang="ja-JP" altLang="en-US" sz="1050">
                <a:latin typeface="BIZ UDPゴシック" panose="020B0400000000000000" pitchFamily="50" charset="-128"/>
                <a:ea typeface="BIZ UDPゴシック" panose="020B0400000000000000" pitchFamily="50" charset="-128"/>
              </a:endParaRPr>
            </a:p>
          </p:txBody>
        </p:sp>
        <p:sp>
          <p:nvSpPr>
            <p:cNvPr id="31" name="Rectangle 19">
              <a:extLst>
                <a:ext uri="{FF2B5EF4-FFF2-40B4-BE49-F238E27FC236}">
                  <a16:creationId xmlns:a16="http://schemas.microsoft.com/office/drawing/2014/main" id="{9A39B847-8FB7-3620-D083-8DB5BCDD3484}"/>
                </a:ext>
              </a:extLst>
            </p:cNvPr>
            <p:cNvSpPr>
              <a:spLocks noChangeArrowheads="1"/>
            </p:cNvSpPr>
            <p:nvPr/>
          </p:nvSpPr>
          <p:spPr bwMode="auto">
            <a:xfrm>
              <a:off x="914630" y="4361145"/>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a:t>
              </a:r>
            </a:p>
          </p:txBody>
        </p:sp>
        <p:sp>
          <p:nvSpPr>
            <p:cNvPr id="32" name="Rectangle 20">
              <a:extLst>
                <a:ext uri="{FF2B5EF4-FFF2-40B4-BE49-F238E27FC236}">
                  <a16:creationId xmlns:a16="http://schemas.microsoft.com/office/drawing/2014/main" id="{6FF768BA-ACC9-7585-A00F-0BE503931F0F}"/>
                </a:ext>
              </a:extLst>
            </p:cNvPr>
            <p:cNvSpPr>
              <a:spLocks noChangeArrowheads="1"/>
            </p:cNvSpPr>
            <p:nvPr/>
          </p:nvSpPr>
          <p:spPr bwMode="auto">
            <a:xfrm>
              <a:off x="441325" y="4052887"/>
              <a:ext cx="270711" cy="789677"/>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ctr"/>
            <a:lstStyle/>
            <a:p>
              <a:pPr algn="ctr"/>
              <a:r>
                <a:rPr lang="ja-JP" altLang="en-US" sz="1050" b="1">
                  <a:latin typeface="BIZ UDPゴシック" panose="020B0400000000000000" pitchFamily="50" charset="-128"/>
                  <a:ea typeface="BIZ UDPゴシック" panose="020B0400000000000000" pitchFamily="50" charset="-128"/>
                </a:rPr>
                <a:t>仮説</a:t>
              </a:r>
              <a:endParaRPr lang="ja-JP" altLang="en-US" sz="1050">
                <a:latin typeface="BIZ UDPゴシック" panose="020B0400000000000000" pitchFamily="50" charset="-128"/>
                <a:ea typeface="BIZ UDPゴシック" panose="020B0400000000000000" pitchFamily="50" charset="-128"/>
              </a:endParaRPr>
            </a:p>
          </p:txBody>
        </p:sp>
        <p:sp>
          <p:nvSpPr>
            <p:cNvPr id="33" name="Rectangle 21">
              <a:extLst>
                <a:ext uri="{FF2B5EF4-FFF2-40B4-BE49-F238E27FC236}">
                  <a16:creationId xmlns:a16="http://schemas.microsoft.com/office/drawing/2014/main" id="{5B94EE8A-CF8F-F4F1-0E91-6EEF3D995741}"/>
                </a:ext>
              </a:extLst>
            </p:cNvPr>
            <p:cNvSpPr>
              <a:spLocks noChangeArrowheads="1"/>
            </p:cNvSpPr>
            <p:nvPr/>
          </p:nvSpPr>
          <p:spPr bwMode="auto">
            <a:xfrm>
              <a:off x="914630" y="5411693"/>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a:t>
              </a:r>
            </a:p>
          </p:txBody>
        </p:sp>
        <p:sp>
          <p:nvSpPr>
            <p:cNvPr id="34" name="Rectangle 22">
              <a:extLst>
                <a:ext uri="{FF2B5EF4-FFF2-40B4-BE49-F238E27FC236}">
                  <a16:creationId xmlns:a16="http://schemas.microsoft.com/office/drawing/2014/main" id="{00CBC511-7D53-FF9B-9702-E3BD518A36C3}"/>
                </a:ext>
              </a:extLst>
            </p:cNvPr>
            <p:cNvSpPr>
              <a:spLocks noChangeArrowheads="1"/>
            </p:cNvSpPr>
            <p:nvPr/>
          </p:nvSpPr>
          <p:spPr bwMode="auto">
            <a:xfrm>
              <a:off x="1650265" y="3497174"/>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Ａ２</a:t>
              </a:r>
            </a:p>
          </p:txBody>
        </p:sp>
        <p:sp>
          <p:nvSpPr>
            <p:cNvPr id="35" name="Line 23">
              <a:extLst>
                <a:ext uri="{FF2B5EF4-FFF2-40B4-BE49-F238E27FC236}">
                  <a16:creationId xmlns:a16="http://schemas.microsoft.com/office/drawing/2014/main" id="{B73B53E6-82FE-9012-25A2-873C0BE7B2DE}"/>
                </a:ext>
              </a:extLst>
            </p:cNvPr>
            <p:cNvSpPr>
              <a:spLocks noChangeShapeType="1"/>
            </p:cNvSpPr>
            <p:nvPr/>
          </p:nvSpPr>
          <p:spPr bwMode="auto">
            <a:xfrm>
              <a:off x="1552630" y="361987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6" name="Line 24">
              <a:extLst>
                <a:ext uri="{FF2B5EF4-FFF2-40B4-BE49-F238E27FC236}">
                  <a16:creationId xmlns:a16="http://schemas.microsoft.com/office/drawing/2014/main" id="{C6E465B8-B9D1-2C32-F070-342773DCB5C2}"/>
                </a:ext>
              </a:extLst>
            </p:cNvPr>
            <p:cNvSpPr>
              <a:spLocks noChangeShapeType="1"/>
            </p:cNvSpPr>
            <p:nvPr/>
          </p:nvSpPr>
          <p:spPr bwMode="auto">
            <a:xfrm>
              <a:off x="1549263" y="4119099"/>
              <a:ext cx="0" cy="731181"/>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7" name="Line 25">
              <a:extLst>
                <a:ext uri="{FF2B5EF4-FFF2-40B4-BE49-F238E27FC236}">
                  <a16:creationId xmlns:a16="http://schemas.microsoft.com/office/drawing/2014/main" id="{A2D26902-E503-6BBA-7F22-2BFCD5E69F3A}"/>
                </a:ext>
              </a:extLst>
            </p:cNvPr>
            <p:cNvSpPr>
              <a:spLocks noChangeShapeType="1"/>
            </p:cNvSpPr>
            <p:nvPr/>
          </p:nvSpPr>
          <p:spPr bwMode="auto">
            <a:xfrm>
              <a:off x="1552630" y="411405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8" name="Rectangle 26">
              <a:extLst>
                <a:ext uri="{FF2B5EF4-FFF2-40B4-BE49-F238E27FC236}">
                  <a16:creationId xmlns:a16="http://schemas.microsoft.com/office/drawing/2014/main" id="{1EC0C292-C5CD-0533-FA5B-AA8DA8EC2934}"/>
                </a:ext>
              </a:extLst>
            </p:cNvPr>
            <p:cNvSpPr>
              <a:spLocks noChangeArrowheads="1"/>
            </p:cNvSpPr>
            <p:nvPr/>
          </p:nvSpPr>
          <p:spPr bwMode="auto">
            <a:xfrm>
              <a:off x="1650265" y="3991352"/>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Ｂ１</a:t>
              </a:r>
            </a:p>
          </p:txBody>
        </p:sp>
        <p:sp>
          <p:nvSpPr>
            <p:cNvPr id="39" name="Rectangle 27">
              <a:extLst>
                <a:ext uri="{FF2B5EF4-FFF2-40B4-BE49-F238E27FC236}">
                  <a16:creationId xmlns:a16="http://schemas.microsoft.com/office/drawing/2014/main" id="{86EE9590-FD25-8A0B-6D22-79B082A0322B}"/>
                </a:ext>
              </a:extLst>
            </p:cNvPr>
            <p:cNvSpPr>
              <a:spLocks noChangeArrowheads="1"/>
            </p:cNvSpPr>
            <p:nvPr/>
          </p:nvSpPr>
          <p:spPr bwMode="auto">
            <a:xfrm>
              <a:off x="1650265" y="4361145"/>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Ｂ２</a:t>
              </a:r>
            </a:p>
          </p:txBody>
        </p:sp>
        <p:sp>
          <p:nvSpPr>
            <p:cNvPr id="40" name="Rectangle 28">
              <a:extLst>
                <a:ext uri="{FF2B5EF4-FFF2-40B4-BE49-F238E27FC236}">
                  <a16:creationId xmlns:a16="http://schemas.microsoft.com/office/drawing/2014/main" id="{AEE5012B-C926-1CCF-27A8-0CB97002F2C5}"/>
                </a:ext>
              </a:extLst>
            </p:cNvPr>
            <p:cNvSpPr>
              <a:spLocks noChangeArrowheads="1"/>
            </p:cNvSpPr>
            <p:nvPr/>
          </p:nvSpPr>
          <p:spPr bwMode="auto">
            <a:xfrm>
              <a:off x="1650265" y="4732619"/>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Ｂ３</a:t>
              </a:r>
            </a:p>
          </p:txBody>
        </p:sp>
        <p:sp>
          <p:nvSpPr>
            <p:cNvPr id="41" name="Line 29">
              <a:extLst>
                <a:ext uri="{FF2B5EF4-FFF2-40B4-BE49-F238E27FC236}">
                  <a16:creationId xmlns:a16="http://schemas.microsoft.com/office/drawing/2014/main" id="{E758E9BB-77CF-608A-FD48-2105B2AFF7CC}"/>
                </a:ext>
              </a:extLst>
            </p:cNvPr>
            <p:cNvSpPr>
              <a:spLocks noChangeShapeType="1"/>
            </p:cNvSpPr>
            <p:nvPr/>
          </p:nvSpPr>
          <p:spPr bwMode="auto">
            <a:xfrm>
              <a:off x="1552630"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2" name="Line 30">
              <a:extLst>
                <a:ext uri="{FF2B5EF4-FFF2-40B4-BE49-F238E27FC236}">
                  <a16:creationId xmlns:a16="http://schemas.microsoft.com/office/drawing/2014/main" id="{0151606D-125A-D0F1-E478-71B76A669361}"/>
                </a:ext>
              </a:extLst>
            </p:cNvPr>
            <p:cNvSpPr>
              <a:spLocks noChangeShapeType="1"/>
            </p:cNvSpPr>
            <p:nvPr/>
          </p:nvSpPr>
          <p:spPr bwMode="auto">
            <a:xfrm>
              <a:off x="1552630" y="485532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3" name="Line 31">
              <a:extLst>
                <a:ext uri="{FF2B5EF4-FFF2-40B4-BE49-F238E27FC236}">
                  <a16:creationId xmlns:a16="http://schemas.microsoft.com/office/drawing/2014/main" id="{62C8EFE0-DEBD-8B7B-3D82-67126CC2D270}"/>
                </a:ext>
              </a:extLst>
            </p:cNvPr>
            <p:cNvSpPr>
              <a:spLocks noChangeShapeType="1"/>
            </p:cNvSpPr>
            <p:nvPr/>
          </p:nvSpPr>
          <p:spPr bwMode="auto">
            <a:xfrm>
              <a:off x="1549263" y="5356224"/>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4" name="Line 32">
              <a:extLst>
                <a:ext uri="{FF2B5EF4-FFF2-40B4-BE49-F238E27FC236}">
                  <a16:creationId xmlns:a16="http://schemas.microsoft.com/office/drawing/2014/main" id="{2CC7353C-D535-D007-FDAD-4CE89D8C1E12}"/>
                </a:ext>
              </a:extLst>
            </p:cNvPr>
            <p:cNvSpPr>
              <a:spLocks noChangeShapeType="1"/>
            </p:cNvSpPr>
            <p:nvPr/>
          </p:nvSpPr>
          <p:spPr bwMode="auto">
            <a:xfrm>
              <a:off x="1552630" y="5349501"/>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5" name="Rectangle 33">
              <a:extLst>
                <a:ext uri="{FF2B5EF4-FFF2-40B4-BE49-F238E27FC236}">
                  <a16:creationId xmlns:a16="http://schemas.microsoft.com/office/drawing/2014/main" id="{951AF4F8-9E21-BAEA-616B-D5B8BFDB0ACB}"/>
                </a:ext>
              </a:extLst>
            </p:cNvPr>
            <p:cNvSpPr>
              <a:spLocks noChangeArrowheads="1"/>
            </p:cNvSpPr>
            <p:nvPr/>
          </p:nvSpPr>
          <p:spPr bwMode="auto">
            <a:xfrm>
              <a:off x="1650265" y="5226796"/>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Ｃ１</a:t>
              </a:r>
            </a:p>
          </p:txBody>
        </p:sp>
        <p:sp>
          <p:nvSpPr>
            <p:cNvPr id="46" name="Rectangle 34">
              <a:extLst>
                <a:ext uri="{FF2B5EF4-FFF2-40B4-BE49-F238E27FC236}">
                  <a16:creationId xmlns:a16="http://schemas.microsoft.com/office/drawing/2014/main" id="{2E57FDA4-D3C6-7560-1F81-229982AE36AB}"/>
                </a:ext>
              </a:extLst>
            </p:cNvPr>
            <p:cNvSpPr>
              <a:spLocks noChangeArrowheads="1"/>
            </p:cNvSpPr>
            <p:nvPr/>
          </p:nvSpPr>
          <p:spPr bwMode="auto">
            <a:xfrm>
              <a:off x="1650265" y="5783166"/>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Ｃ２</a:t>
              </a:r>
            </a:p>
          </p:txBody>
        </p:sp>
        <p:sp>
          <p:nvSpPr>
            <p:cNvPr id="47" name="Line 35">
              <a:extLst>
                <a:ext uri="{FF2B5EF4-FFF2-40B4-BE49-F238E27FC236}">
                  <a16:creationId xmlns:a16="http://schemas.microsoft.com/office/drawing/2014/main" id="{2BE6A6E6-CFCE-899D-B8CE-EFEC651A281D}"/>
                </a:ext>
              </a:extLst>
            </p:cNvPr>
            <p:cNvSpPr>
              <a:spLocks noChangeShapeType="1"/>
            </p:cNvSpPr>
            <p:nvPr/>
          </p:nvSpPr>
          <p:spPr bwMode="auto">
            <a:xfrm>
              <a:off x="1552630" y="5905870"/>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8" name="Line 36">
              <a:extLst>
                <a:ext uri="{FF2B5EF4-FFF2-40B4-BE49-F238E27FC236}">
                  <a16:creationId xmlns:a16="http://schemas.microsoft.com/office/drawing/2014/main" id="{5F5DF093-526B-8FA8-E12C-550567812ABF}"/>
                </a:ext>
              </a:extLst>
            </p:cNvPr>
            <p:cNvSpPr>
              <a:spLocks noChangeShapeType="1"/>
            </p:cNvSpPr>
            <p:nvPr/>
          </p:nvSpPr>
          <p:spPr bwMode="auto">
            <a:xfrm>
              <a:off x="816994" y="4483848"/>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9" name="Line 37">
              <a:extLst>
                <a:ext uri="{FF2B5EF4-FFF2-40B4-BE49-F238E27FC236}">
                  <a16:creationId xmlns:a16="http://schemas.microsoft.com/office/drawing/2014/main" id="{179B0DDB-C8DF-ADA5-AE48-A008AF2AD95C}"/>
                </a:ext>
              </a:extLst>
            </p:cNvPr>
            <p:cNvSpPr>
              <a:spLocks noChangeShapeType="1"/>
            </p:cNvSpPr>
            <p:nvPr/>
          </p:nvSpPr>
          <p:spPr bwMode="auto">
            <a:xfrm>
              <a:off x="1452468"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50" name="Line 38">
              <a:extLst>
                <a:ext uri="{FF2B5EF4-FFF2-40B4-BE49-F238E27FC236}">
                  <a16:creationId xmlns:a16="http://schemas.microsoft.com/office/drawing/2014/main" id="{56C0D285-5EE7-21E3-2D22-7FC54B9A11B1}"/>
                </a:ext>
              </a:extLst>
            </p:cNvPr>
            <p:cNvSpPr>
              <a:spLocks noChangeShapeType="1"/>
            </p:cNvSpPr>
            <p:nvPr/>
          </p:nvSpPr>
          <p:spPr bwMode="auto">
            <a:xfrm>
              <a:off x="1452468" y="553439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grpSp>
      <p:sp>
        <p:nvSpPr>
          <p:cNvPr id="21" name="正方形/長方形 4">
            <a:extLst>
              <a:ext uri="{FF2B5EF4-FFF2-40B4-BE49-F238E27FC236}">
                <a16:creationId xmlns:a16="http://schemas.microsoft.com/office/drawing/2014/main" id="{502DF782-E8D6-5BA8-C764-090B7B70379E}"/>
              </a:ext>
            </a:extLst>
          </p:cNvPr>
          <p:cNvSpPr>
            <a:spLocks noChangeArrowheads="1"/>
          </p:cNvSpPr>
          <p:nvPr/>
        </p:nvSpPr>
        <p:spPr bwMode="auto">
          <a:xfrm>
            <a:off x="141600"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ゴシック" panose="020B0400000000000000" pitchFamily="50" charset="-128"/>
                <a:ea typeface="BIZ UDPゴシック" panose="020B0400000000000000" pitchFamily="50" charset="-128"/>
              </a:rPr>
              <a:t>ロジックツリーを活用して、課題</a:t>
            </a: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を“適当”に書き出してみる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解決した時に</a:t>
            </a: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最も影響の大きい課題</a:t>
            </a:r>
            <a:br>
              <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b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を検討する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1DDE36C8-A413-E679-B609-3B2A75BAA7FE}"/>
              </a:ext>
            </a:extLst>
          </p:cNvPr>
          <p:cNvSpPr/>
          <p:nvPr/>
        </p:nvSpPr>
        <p:spPr>
          <a:xfrm>
            <a:off x="0" y="1122014"/>
            <a:ext cx="9144000" cy="382543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latin typeface="BIZ UDPGothic" panose="020B0400000000000000" pitchFamily="34" charset="-128"/>
              <a:ea typeface="BIZ UDPGothic" panose="020B0400000000000000" pitchFamily="34" charset="-128"/>
            </a:endParaRP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13</a:t>
            </a:fld>
            <a:endParaRPr kumimoji="1" lang="ja-JP" altLang="en-US"/>
          </a:p>
        </p:txBody>
      </p:sp>
      <p:grpSp>
        <p:nvGrpSpPr>
          <p:cNvPr id="8" name="グループ化 7">
            <a:extLst>
              <a:ext uri="{FF2B5EF4-FFF2-40B4-BE49-F238E27FC236}">
                <a16:creationId xmlns:a16="http://schemas.microsoft.com/office/drawing/2014/main" id="{69BE868E-C73F-AA58-8EC5-A7EF89E75C50}"/>
              </a:ext>
            </a:extLst>
          </p:cNvPr>
          <p:cNvGrpSpPr/>
          <p:nvPr/>
        </p:nvGrpSpPr>
        <p:grpSpPr>
          <a:xfrm>
            <a:off x="6079366" y="1516593"/>
            <a:ext cx="2914133" cy="3378570"/>
            <a:chOff x="6591187" y="1982418"/>
            <a:chExt cx="3161416" cy="4544390"/>
          </a:xfrm>
        </p:grpSpPr>
        <p:sp>
          <p:nvSpPr>
            <p:cNvPr id="9" name="正方形/長方形 4">
              <a:extLst>
                <a:ext uri="{FF2B5EF4-FFF2-40B4-BE49-F238E27FC236}">
                  <a16:creationId xmlns:a16="http://schemas.microsoft.com/office/drawing/2014/main" id="{D696D2E8-5FF0-8E32-C038-2A74714F180F}"/>
                </a:ext>
              </a:extLst>
            </p:cNvPr>
            <p:cNvSpPr>
              <a:spLocks noChangeArrowheads="1"/>
            </p:cNvSpPr>
            <p:nvPr/>
          </p:nvSpPr>
          <p:spPr bwMode="auto">
            <a:xfrm>
              <a:off x="6591187" y="2486670"/>
              <a:ext cx="3161416" cy="404013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0" name="ホームベース 19">
              <a:extLst>
                <a:ext uri="{FF2B5EF4-FFF2-40B4-BE49-F238E27FC236}">
                  <a16:creationId xmlns:a16="http://schemas.microsoft.com/office/drawing/2014/main" id="{5037ADA8-F659-0F25-345D-2A3F7837E0D3}"/>
                </a:ext>
              </a:extLst>
            </p:cNvPr>
            <p:cNvSpPr/>
            <p:nvPr/>
          </p:nvSpPr>
          <p:spPr>
            <a:xfrm>
              <a:off x="6591187" y="1982418"/>
              <a:ext cx="3161415" cy="38719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③</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イシューの特定</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sp>
          <p:nvSpPr>
            <p:cNvPr id="11" name="正方形/長方形 4">
              <a:extLst>
                <a:ext uri="{FF2B5EF4-FFF2-40B4-BE49-F238E27FC236}">
                  <a16:creationId xmlns:a16="http://schemas.microsoft.com/office/drawing/2014/main" id="{41CF4BFD-71B9-1E74-E0D4-78347B47B6DD}"/>
                </a:ext>
              </a:extLst>
            </p:cNvPr>
            <p:cNvSpPr>
              <a:spLocks noChangeArrowheads="1"/>
            </p:cNvSpPr>
            <p:nvPr/>
          </p:nvSpPr>
          <p:spPr bwMode="auto">
            <a:xfrm>
              <a:off x="6591187" y="2486670"/>
              <a:ext cx="3161416" cy="1084407"/>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en-US" altLang="ja-JP" sz="1050" b="0">
                  <a:solidFill>
                    <a:srgbClr val="000000"/>
                  </a:solidFill>
                  <a:latin typeface="BIZ UDPゴシック" panose="020B0400000000000000" pitchFamily="50" charset="-128"/>
                  <a:ea typeface="BIZ UDPゴシック" panose="020B0400000000000000" pitchFamily="50" charset="-128"/>
                </a:rPr>
                <a:t>STEP</a:t>
              </a:r>
              <a:r>
                <a:rPr lang="ja-JP" altLang="en-US" sz="1050" b="0">
                  <a:solidFill>
                    <a:srgbClr val="000000"/>
                  </a:solidFill>
                  <a:latin typeface="BIZ UDPゴシック" panose="020B0400000000000000" pitchFamily="50" charset="-128"/>
                  <a:ea typeface="BIZ UDPゴシック" panose="020B0400000000000000" pitchFamily="50" charset="-128"/>
                </a:rPr>
                <a:t>②の情報を以て、</a:t>
              </a:r>
              <a:r>
                <a:rPr lang="en-US" altLang="ja-JP" sz="1050" b="0">
                  <a:solidFill>
                    <a:srgbClr val="000000"/>
                  </a:solidFill>
                  <a:latin typeface="BIZ UDPゴシック" panose="020B0400000000000000" pitchFamily="50" charset="-128"/>
                  <a:ea typeface="BIZ UDPゴシック" panose="020B0400000000000000" pitchFamily="50" charset="-128"/>
                </a:rPr>
                <a:t>STEP</a:t>
              </a:r>
              <a:r>
                <a:rPr lang="ja-JP" altLang="en-US" sz="1050" b="0">
                  <a:solidFill>
                    <a:srgbClr val="000000"/>
                  </a:solidFill>
                  <a:latin typeface="BIZ UDPゴシック" panose="020B0400000000000000" pitchFamily="50" charset="-128"/>
                  <a:ea typeface="BIZ UDPゴシック" panose="020B0400000000000000" pitchFamily="50" charset="-128"/>
                </a:rPr>
                <a:t>①の仮説を修正する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問題を生む課題の中で、最も解決に</a:t>
              </a:r>
              <a:br>
                <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b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資するイシューを特定する</a:t>
              </a:r>
              <a:endPar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22ACE1B8-0E7D-D3CA-E2CC-5850AC5DDA6C}"/>
                </a:ext>
              </a:extLst>
            </p:cNvPr>
            <p:cNvPicPr>
              <a:picLocks noChangeAspect="1"/>
            </p:cNvPicPr>
            <p:nvPr/>
          </p:nvPicPr>
          <p:blipFill>
            <a:blip r:embed="rId3"/>
            <a:stretch>
              <a:fillRect/>
            </a:stretch>
          </p:blipFill>
          <p:spPr>
            <a:xfrm>
              <a:off x="6679697" y="4076722"/>
              <a:ext cx="2984395" cy="2094574"/>
            </a:xfrm>
            <a:prstGeom prst="rect">
              <a:avLst/>
            </a:prstGeom>
          </p:spPr>
        </p:pic>
      </p:grpSp>
      <p:sp>
        <p:nvSpPr>
          <p:cNvPr id="6" name="正方形/長方形 5">
            <a:extLst>
              <a:ext uri="{FF2B5EF4-FFF2-40B4-BE49-F238E27FC236}">
                <a16:creationId xmlns:a16="http://schemas.microsoft.com/office/drawing/2014/main" id="{BDBA4F6B-259D-DE13-6CEA-9C20EDF79165}"/>
              </a:ext>
            </a:extLst>
          </p:cNvPr>
          <p:cNvSpPr/>
          <p:nvPr/>
        </p:nvSpPr>
        <p:spPr>
          <a:xfrm>
            <a:off x="7985760" y="69669"/>
            <a:ext cx="1006463" cy="273845"/>
          </a:xfrm>
          <a:prstGeom prst="rect">
            <a:avLst/>
          </a:prstGeom>
          <a:solidFill>
            <a:schemeClr val="accent2">
              <a:lumMod val="5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solidFill>
                  <a:schemeClr val="bg1"/>
                </a:solidFill>
                <a:latin typeface="BIZ UDPGothic" panose="020B0400000000000000" pitchFamily="34" charset="-128"/>
                <a:ea typeface="BIZ UDPGothic" panose="020B0400000000000000" pitchFamily="34" charset="-128"/>
              </a:rPr>
              <a:t>STEP③</a:t>
            </a:r>
            <a:endParaRPr kumimoji="1" lang="ja-JP" altLang="en-US" sz="1200" b="1">
              <a:solidFill>
                <a:schemeClr val="bg1"/>
              </a:solidFill>
              <a:latin typeface="BIZ UDPGothic" panose="020B0400000000000000" pitchFamily="34" charset="-128"/>
              <a:ea typeface="BIZ UDPGothic" panose="020B0400000000000000" pitchFamily="34" charset="-128"/>
            </a:endParaRPr>
          </a:p>
        </p:txBody>
      </p:sp>
      <p:sp>
        <p:nvSpPr>
          <p:cNvPr id="55" name="コンテンツ プレースホルダー 4">
            <a:extLst>
              <a:ext uri="{FF2B5EF4-FFF2-40B4-BE49-F238E27FC236}">
                <a16:creationId xmlns:a16="http://schemas.microsoft.com/office/drawing/2014/main" id="{AC42BA57-49BE-26F0-D847-77BB22F5EB8B}"/>
              </a:ext>
            </a:extLst>
          </p:cNvPr>
          <p:cNvSpPr>
            <a:spLocks noGrp="1"/>
          </p:cNvSpPr>
          <p:nvPr>
            <p:ph idx="13"/>
          </p:nvPr>
        </p:nvSpPr>
        <p:spPr>
          <a:xfrm>
            <a:off x="140324" y="537124"/>
            <a:ext cx="8851899" cy="499233"/>
          </a:xfrm>
        </p:spPr>
        <p:txBody>
          <a:bodyPr/>
          <a:lstStyle/>
          <a:p>
            <a:pPr defTabSz="557195"/>
            <a:r>
              <a:rPr lang="ja-JP" altLang="en-US" b="0">
                <a:latin typeface="BIZ UDPGothic" panose="020B0400000000000000" pitchFamily="34" charset="-128"/>
                <a:ea typeface="BIZ UDPGothic" panose="020B0400000000000000" pitchFamily="34" charset="-128"/>
              </a:rPr>
              <a:t>イシュー</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真因課題</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を見極めるには大きく</a:t>
            </a:r>
            <a:r>
              <a:rPr lang="en-US" altLang="ja-JP" b="0" dirty="0">
                <a:latin typeface="BIZ UDPGothic" panose="020B0400000000000000" pitchFamily="34" charset="-128"/>
                <a:ea typeface="BIZ UDPGothic" panose="020B0400000000000000" pitchFamily="34" charset="-128"/>
              </a:rPr>
              <a:t>3</a:t>
            </a:r>
            <a:r>
              <a:rPr lang="ja-JP" altLang="en-US" b="0">
                <a:latin typeface="BIZ UDPGothic" panose="020B0400000000000000" pitchFamily="34" charset="-128"/>
                <a:ea typeface="BIZ UDPGothic" panose="020B0400000000000000" pitchFamily="34" charset="-128"/>
              </a:rPr>
              <a:t>つのプロセスを、自身のターゲットの特性や状況に合わせて応用する必要が</a:t>
            </a:r>
            <a:r>
              <a:rPr lang="ja-JP" altLang="en-US">
                <a:latin typeface="BIZ UDPGothic" panose="020B0400000000000000" pitchFamily="34" charset="-128"/>
                <a:ea typeface="BIZ UDPGothic" panose="020B0400000000000000" pitchFamily="34" charset="-128"/>
              </a:rPr>
              <a:t>あります。</a:t>
            </a:r>
            <a:endParaRPr lang="ja-JP" altLang="en-US" b="0">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363532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en-US" altLang="ja-JP" kern="0">
                <a:latin typeface="BIZ UDPGothic" panose="020B0400000000000000" pitchFamily="34" charset="-128"/>
                <a:ea typeface="BIZ UDPGothic" panose="020B0400000000000000" pitchFamily="34" charset="-128"/>
                <a:cs typeface="Arial" pitchFamily="34" charset="0"/>
              </a:rPr>
              <a:t>STEP③ 【</a:t>
            </a:r>
            <a:r>
              <a:rPr lang="ja-JP" altLang="en-US" kern="0">
                <a:latin typeface="BIZ UDPGothic" panose="020B0400000000000000" pitchFamily="34" charset="-128"/>
                <a:ea typeface="BIZ UDPGothic" panose="020B0400000000000000" pitchFamily="34" charset="-128"/>
                <a:cs typeface="Arial" pitchFamily="34" charset="0"/>
              </a:rPr>
              <a:t>イシューの特定</a:t>
            </a:r>
            <a:r>
              <a:rPr lang="en-US" altLang="ja-JP" kern="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：こだわり抜いたイシューの特定</a:t>
            </a:r>
          </a:p>
        </p:txBody>
      </p:sp>
      <p:sp>
        <p:nvSpPr>
          <p:cNvPr id="18" name="コンテンツ プレースホルダー 4">
            <a:extLst>
              <a:ext uri="{FF2B5EF4-FFF2-40B4-BE49-F238E27FC236}">
                <a16:creationId xmlns:a16="http://schemas.microsoft.com/office/drawing/2014/main" id="{BB71AA1F-4807-7C67-CDB8-9EE0461262C2}"/>
              </a:ext>
            </a:extLst>
          </p:cNvPr>
          <p:cNvSpPr>
            <a:spLocks noGrp="1"/>
          </p:cNvSpPr>
          <p:nvPr>
            <p:ph idx="13"/>
          </p:nvPr>
        </p:nvSpPr>
        <p:spPr>
          <a:xfrm>
            <a:off x="141599" y="537124"/>
            <a:ext cx="8860801" cy="499233"/>
          </a:xfrm>
        </p:spPr>
        <p:txBody>
          <a:bodyPr/>
          <a:lstStyle/>
          <a:p>
            <a:pPr defTabSz="557195"/>
            <a:r>
              <a:rPr lang="en-US" altLang="ja-JP" b="0" dirty="0">
                <a:latin typeface="BIZ UDPGothic" panose="020B0400000000000000" pitchFamily="34" charset="-128"/>
                <a:ea typeface="BIZ UDPGothic" panose="020B0400000000000000" pitchFamily="34" charset="-128"/>
              </a:rPr>
              <a:t>STEP①</a:t>
            </a:r>
            <a:r>
              <a:rPr lang="ja-JP" altLang="en-US" b="0">
                <a:latin typeface="BIZ UDPGothic" panose="020B0400000000000000" pitchFamily="34" charset="-128"/>
                <a:ea typeface="BIZ UDPGothic" panose="020B0400000000000000" pitchFamily="34" charset="-128"/>
              </a:rPr>
              <a:t>と</a:t>
            </a:r>
            <a:r>
              <a:rPr lang="en-US" altLang="ja-JP" b="0" dirty="0">
                <a:latin typeface="BIZ UDPGothic" panose="020B0400000000000000" pitchFamily="34" charset="-128"/>
                <a:ea typeface="BIZ UDPGothic" panose="020B0400000000000000" pitchFamily="34" charset="-128"/>
              </a:rPr>
              <a:t>STEP②</a:t>
            </a:r>
            <a:r>
              <a:rPr lang="ja-JP" altLang="en-US" b="0">
                <a:latin typeface="BIZ UDPGothic" panose="020B0400000000000000" pitchFamily="34" charset="-128"/>
                <a:ea typeface="BIZ UDPGothic" panose="020B0400000000000000" pitchFamily="34" charset="-128"/>
              </a:rPr>
              <a:t>を循環させることで</a:t>
            </a:r>
            <a:r>
              <a:rPr lang="ja-JP" altLang="en-US" b="1" u="sng">
                <a:solidFill>
                  <a:srgbClr val="FF0000"/>
                </a:solidFill>
                <a:latin typeface="BIZ UDPGothic" panose="020B0400000000000000" pitchFamily="34" charset="-128"/>
                <a:ea typeface="BIZ UDPGothic" panose="020B0400000000000000" pitchFamily="34" charset="-128"/>
              </a:rPr>
              <a:t>徹底的に思考を投入し、対象とする問題のイシューを特定すること</a:t>
            </a:r>
            <a:r>
              <a:rPr lang="ja-JP" altLang="en-US">
                <a:latin typeface="BIZ UDPGothic" panose="020B0400000000000000" pitchFamily="34" charset="-128"/>
                <a:ea typeface="BIZ UDPGothic" panose="020B0400000000000000" pitchFamily="34" charset="-128"/>
              </a:rPr>
              <a:t>が重要です。</a:t>
            </a:r>
            <a:br>
              <a:rPr lang="en-US" altLang="ja-JP" b="1" u="sng" dirty="0">
                <a:solidFill>
                  <a:srgbClr val="FF0000"/>
                </a:solidFill>
                <a:latin typeface="BIZ UDPGothic" panose="020B0400000000000000" pitchFamily="34" charset="-128"/>
                <a:ea typeface="BIZ UDPGothic" panose="020B0400000000000000" pitchFamily="34" charset="-128"/>
              </a:rPr>
            </a:br>
            <a:r>
              <a:rPr lang="ja-JP" altLang="en-US" b="0">
                <a:latin typeface="BIZ UDPGothic" panose="020B0400000000000000" pitchFamily="34" charset="-128"/>
                <a:ea typeface="BIZ UDPGothic" panose="020B0400000000000000" pitchFamily="34" charset="-128"/>
              </a:rPr>
              <a:t>この段階で</a:t>
            </a:r>
            <a:r>
              <a:rPr lang="ja-JP" altLang="en-US" b="1" u="sng">
                <a:solidFill>
                  <a:srgbClr val="FF0000"/>
                </a:solidFill>
                <a:latin typeface="BIZ UDPGothic" panose="020B0400000000000000" pitchFamily="34" charset="-128"/>
                <a:ea typeface="BIZ UDPGothic" panose="020B0400000000000000" pitchFamily="34" charset="-128"/>
              </a:rPr>
              <a:t>イシューがずれていると、以降の解決策は筋の悪い案にしかなり得ないです。</a:t>
            </a:r>
            <a:r>
              <a:rPr lang="ja-JP" altLang="en-US" b="1" u="sng">
                <a:latin typeface="BIZ UDPGothic" panose="020B0400000000000000" pitchFamily="34" charset="-128"/>
                <a:ea typeface="BIZ UDPGothic" panose="020B0400000000000000" pitchFamily="34" charset="-128"/>
              </a:rPr>
              <a:t>　</a:t>
            </a:r>
            <a:endParaRPr lang="ja-JP" altLang="en-US" b="1" u="sng">
              <a:solidFill>
                <a:srgbClr val="FF0000"/>
              </a:solidFill>
              <a:latin typeface="BIZ UDPGothic" panose="020B0400000000000000" pitchFamily="34" charset="-128"/>
              <a:ea typeface="BIZ UDPGothic" panose="020B0400000000000000" pitchFamily="34" charset="-128"/>
            </a:endParaRP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14</a:t>
            </a:fld>
            <a:endParaRPr kumimoji="1" lang="ja-JP" altLang="en-US"/>
          </a:p>
        </p:txBody>
      </p:sp>
      <p:sp>
        <p:nvSpPr>
          <p:cNvPr id="5" name="矢印: 環状 4">
            <a:extLst>
              <a:ext uri="{FF2B5EF4-FFF2-40B4-BE49-F238E27FC236}">
                <a16:creationId xmlns:a16="http://schemas.microsoft.com/office/drawing/2014/main" id="{389A4856-804F-849F-B47F-3EA34AB27EF2}"/>
              </a:ext>
            </a:extLst>
          </p:cNvPr>
          <p:cNvSpPr/>
          <p:nvPr/>
        </p:nvSpPr>
        <p:spPr>
          <a:xfrm>
            <a:off x="1015544" y="1301393"/>
            <a:ext cx="4299655" cy="3850600"/>
          </a:xfrm>
          <a:prstGeom prst="circularArrow">
            <a:avLst>
              <a:gd name="adj1" fmla="val 5414"/>
              <a:gd name="adj2" fmla="val 600595"/>
              <a:gd name="adj3" fmla="val 20503504"/>
              <a:gd name="adj4" fmla="val 21310603"/>
              <a:gd name="adj5" fmla="val 11087"/>
            </a:avLst>
          </a:prstGeom>
          <a:solidFill>
            <a:sysClr val="windowText" lastClr="000000">
              <a:lumMod val="75000"/>
              <a:lumOff val="25000"/>
              <a:alpha val="21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78E036DD-B15D-9F06-9A8D-6FF5805D7C81}"/>
              </a:ext>
            </a:extLst>
          </p:cNvPr>
          <p:cNvPicPr>
            <a:picLocks noChangeAspect="1"/>
          </p:cNvPicPr>
          <p:nvPr/>
        </p:nvPicPr>
        <p:blipFill>
          <a:blip r:embed="rId2"/>
          <a:stretch>
            <a:fillRect/>
          </a:stretch>
        </p:blipFill>
        <p:spPr>
          <a:xfrm>
            <a:off x="363926" y="2302805"/>
            <a:ext cx="1616903" cy="1999018"/>
          </a:xfrm>
          <a:prstGeom prst="rect">
            <a:avLst/>
          </a:prstGeom>
        </p:spPr>
      </p:pic>
      <p:pic>
        <p:nvPicPr>
          <p:cNvPr id="7" name="図 6">
            <a:extLst>
              <a:ext uri="{FF2B5EF4-FFF2-40B4-BE49-F238E27FC236}">
                <a16:creationId xmlns:a16="http://schemas.microsoft.com/office/drawing/2014/main" id="{52817306-73F3-C3C6-6DFE-CD953714F0D0}"/>
              </a:ext>
            </a:extLst>
          </p:cNvPr>
          <p:cNvPicPr>
            <a:picLocks noChangeAspect="1"/>
          </p:cNvPicPr>
          <p:nvPr/>
        </p:nvPicPr>
        <p:blipFill>
          <a:blip r:embed="rId3"/>
          <a:stretch>
            <a:fillRect/>
          </a:stretch>
        </p:blipFill>
        <p:spPr>
          <a:xfrm>
            <a:off x="2429427" y="1220910"/>
            <a:ext cx="1617988" cy="1907183"/>
          </a:xfrm>
          <a:prstGeom prst="rect">
            <a:avLst/>
          </a:prstGeom>
        </p:spPr>
      </p:pic>
      <p:sp>
        <p:nvSpPr>
          <p:cNvPr id="8" name="正方形/長方形 4">
            <a:extLst>
              <a:ext uri="{FF2B5EF4-FFF2-40B4-BE49-F238E27FC236}">
                <a16:creationId xmlns:a16="http://schemas.microsoft.com/office/drawing/2014/main" id="{DB40C690-3784-3148-7C79-9A258F0EDE8A}"/>
              </a:ext>
            </a:extLst>
          </p:cNvPr>
          <p:cNvSpPr>
            <a:spLocks noChangeArrowheads="1"/>
          </p:cNvSpPr>
          <p:nvPr/>
        </p:nvSpPr>
        <p:spPr bwMode="auto">
          <a:xfrm>
            <a:off x="2147481" y="4066192"/>
            <a:ext cx="2984860" cy="880458"/>
          </a:xfrm>
          <a:prstGeom prst="rect">
            <a:avLst/>
          </a:prstGeom>
          <a:solidFill>
            <a:sysClr val="windowText" lastClr="000000"/>
          </a:solidFill>
          <a:ln w="9525" algn="ctr">
            <a:solidFill>
              <a:sysClr val="windowText" lastClr="000000"/>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marR="0" lvl="0" indent="-285750" defTabSz="914400" eaLnBrk="1" fontAlgn="base" latinLnBrk="0" hangingPunct="1">
              <a:lnSpc>
                <a:spcPct val="110000"/>
              </a:lnSpc>
              <a:spcBef>
                <a:spcPct val="15000"/>
              </a:spcBef>
              <a:spcAft>
                <a:spcPct val="0"/>
              </a:spcAft>
              <a:buClrTx/>
              <a:buSzTx/>
              <a:buFont typeface="Verdana" panose="020B0604030504040204" pitchFamily="34" charset="0"/>
              <a:buChar char="●"/>
              <a:tabLst/>
              <a:defRPr/>
            </a:pPr>
            <a:r>
              <a:rPr kumimoji="1" lang="ja-JP" altLang="en-US"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一次情報をもとに、</a:t>
            </a:r>
            <a:r>
              <a:rPr kumimoji="1" lang="en-US" altLang="ja-JP"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BOX</a:t>
            </a:r>
            <a:r>
              <a:rPr kumimoji="1" lang="ja-JP" altLang="en-US"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内の</a:t>
            </a:r>
            <a:br>
              <a:rPr kumimoji="1" lang="en-US" altLang="ja-JP"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br>
            <a:r>
              <a:rPr kumimoji="1" lang="ja-JP" altLang="en-US"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情報や因果関係を修正</a:t>
            </a:r>
            <a:endParaRPr kumimoji="1" lang="en-US" altLang="ja-JP"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285750" marR="0" lvl="0" indent="-285750" defTabSz="914400" eaLnBrk="1" fontAlgn="base" latinLnBrk="0" hangingPunct="1">
              <a:lnSpc>
                <a:spcPct val="110000"/>
              </a:lnSpc>
              <a:spcBef>
                <a:spcPct val="15000"/>
              </a:spcBef>
              <a:spcAft>
                <a:spcPct val="0"/>
              </a:spcAft>
              <a:buClrTx/>
              <a:buSzTx/>
              <a:buFont typeface="Verdana" panose="020B0604030504040204" pitchFamily="34" charset="0"/>
              <a:buChar char="●"/>
              <a:tabLst/>
              <a:defRPr/>
            </a:pPr>
            <a:r>
              <a:rPr kumimoji="1" lang="ja-JP" altLang="en-US" sz="1200" b="1" i="0" u="sng"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最も影響の大き“そうな”課題</a:t>
            </a:r>
            <a:r>
              <a:rPr kumimoji="1" lang="ja-JP" altLang="en-US"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を</a:t>
            </a:r>
            <a:br>
              <a:rPr kumimoji="1" lang="en-US" altLang="ja-JP"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br>
            <a:r>
              <a:rPr kumimoji="1" lang="ja-JP" altLang="en-US"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rPr>
              <a:t>仮説的に導出</a:t>
            </a:r>
            <a:endParaRPr kumimoji="1" lang="en-US" altLang="ja-JP" sz="12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9" name="矢印: 環状 8">
            <a:extLst>
              <a:ext uri="{FF2B5EF4-FFF2-40B4-BE49-F238E27FC236}">
                <a16:creationId xmlns:a16="http://schemas.microsoft.com/office/drawing/2014/main" id="{038AB575-2747-3796-622D-ADAE0C9E2D15}"/>
              </a:ext>
            </a:extLst>
          </p:cNvPr>
          <p:cNvSpPr/>
          <p:nvPr/>
        </p:nvSpPr>
        <p:spPr>
          <a:xfrm rot="11276138" flipH="1">
            <a:off x="4614989" y="1183013"/>
            <a:ext cx="2668207" cy="3287311"/>
          </a:xfrm>
          <a:prstGeom prst="circularArrow">
            <a:avLst>
              <a:gd name="adj1" fmla="val 8377"/>
              <a:gd name="adj2" fmla="val 600595"/>
              <a:gd name="adj3" fmla="val 20492233"/>
              <a:gd name="adj4" fmla="val 13348667"/>
              <a:gd name="adj5" fmla="val 11087"/>
            </a:avLst>
          </a:prstGeom>
          <a:solidFill>
            <a:sysClr val="windowText" lastClr="000000">
              <a:alpha val="87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3EC2BEF9-B8F6-0692-8CE3-982CF3B6D8DC}"/>
              </a:ext>
            </a:extLst>
          </p:cNvPr>
          <p:cNvSpPr/>
          <p:nvPr/>
        </p:nvSpPr>
        <p:spPr>
          <a:xfrm>
            <a:off x="6387296" y="1894720"/>
            <a:ext cx="2392778" cy="1053410"/>
          </a:xfrm>
          <a:prstGeom prst="roundRect">
            <a:avLst/>
          </a:prstGeom>
          <a:solidFill>
            <a:srgbClr val="FF0000"/>
          </a:solidFill>
          <a:ln w="12700" cap="flat" cmpd="sng" algn="ctr">
            <a:noFill/>
            <a:prstDash val="solid"/>
            <a:miter lim="800000"/>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解決の対象とする</a:t>
            </a:r>
            <a:endParaRPr kumimoji="0" lang="en-US" altLang="ja-JP"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イシュー</a:t>
            </a:r>
            <a:r>
              <a:rPr kumimoji="0" lang="en-US" altLang="ja-JP"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a:t>
            </a:r>
            <a:r>
              <a:rPr kumimoji="0" lang="ja-JP" altLang="en-US"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真因課題</a:t>
            </a:r>
            <a:r>
              <a:rPr kumimoji="0" lang="en-US" altLang="ja-JP"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a:t>
            </a:r>
            <a:br>
              <a:rPr kumimoji="0" lang="en-US" altLang="ja-JP"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br>
            <a:r>
              <a:rPr kumimoji="0" lang="ja-JP" altLang="en-US"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の特定</a:t>
            </a:r>
            <a:endParaRPr kumimoji="0" lang="en-US" altLang="ja-JP" sz="1800" b="1" i="0" u="none" strike="noStrike" kern="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sp>
        <p:nvSpPr>
          <p:cNvPr id="11" name="テキスト ボックス 10">
            <a:extLst>
              <a:ext uri="{FF2B5EF4-FFF2-40B4-BE49-F238E27FC236}">
                <a16:creationId xmlns:a16="http://schemas.microsoft.com/office/drawing/2014/main" id="{0401CA44-4B4F-45BB-37EB-693B39A4421C}"/>
              </a:ext>
            </a:extLst>
          </p:cNvPr>
          <p:cNvSpPr txBox="1"/>
          <p:nvPr/>
        </p:nvSpPr>
        <p:spPr>
          <a:xfrm>
            <a:off x="6556325" y="1541362"/>
            <a:ext cx="2054720" cy="280521"/>
          </a:xfrm>
          <a:prstGeom prst="rect">
            <a:avLst/>
          </a:prstGeom>
          <a:noFill/>
        </p:spPr>
        <p:txBody>
          <a:bodyPr vert="horz" wrap="none" lIns="39000" tIns="39000" rIns="39000" bIns="39000" rtlCol="0" anchor="b">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0" i="0" u="sng"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「①ニーズの発見」のゴール</a:t>
            </a:r>
          </a:p>
        </p:txBody>
      </p:sp>
      <p:sp>
        <p:nvSpPr>
          <p:cNvPr id="2" name="正方形/長方形 1">
            <a:extLst>
              <a:ext uri="{FF2B5EF4-FFF2-40B4-BE49-F238E27FC236}">
                <a16:creationId xmlns:a16="http://schemas.microsoft.com/office/drawing/2014/main" id="{2C584631-B0FD-FF60-7992-C54A3654D32C}"/>
              </a:ext>
            </a:extLst>
          </p:cNvPr>
          <p:cNvSpPr/>
          <p:nvPr/>
        </p:nvSpPr>
        <p:spPr>
          <a:xfrm>
            <a:off x="7985760" y="69669"/>
            <a:ext cx="1006463" cy="273845"/>
          </a:xfrm>
          <a:prstGeom prst="rect">
            <a:avLst/>
          </a:prstGeom>
          <a:solidFill>
            <a:schemeClr val="accent2">
              <a:lumMod val="5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solidFill>
                  <a:schemeClr val="bg1"/>
                </a:solidFill>
                <a:latin typeface="BIZ UDPGothic" panose="020B0400000000000000" pitchFamily="34" charset="-128"/>
                <a:ea typeface="BIZ UDPGothic" panose="020B0400000000000000" pitchFamily="34" charset="-128"/>
              </a:rPr>
              <a:t>STEP③</a:t>
            </a:r>
            <a:endParaRPr kumimoji="1" lang="ja-JP" altLang="en-US" sz="1200" b="1">
              <a:solidFill>
                <a:schemeClr val="bg1"/>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114062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おすすめの参考書籍 </a:t>
            </a:r>
            <a:r>
              <a:rPr lang="en-US" altLang="ja-JP" kern="0">
                <a:latin typeface="BIZ UDPGothic" panose="020B0400000000000000" pitchFamily="34" charset="-128"/>
                <a:ea typeface="BIZ UDPGothic" panose="020B0400000000000000" pitchFamily="34" charset="-128"/>
                <a:cs typeface="Arial" pitchFamily="34" charset="0"/>
              </a:rPr>
              <a:t>(MECE×</a:t>
            </a:r>
            <a:r>
              <a:rPr lang="ja-JP" altLang="en-US" kern="0">
                <a:latin typeface="BIZ UDPGothic" panose="020B0400000000000000" pitchFamily="34" charset="-128"/>
                <a:ea typeface="BIZ UDPGothic" panose="020B0400000000000000" pitchFamily="34" charset="-128"/>
                <a:cs typeface="Arial" pitchFamily="34" charset="0"/>
              </a:rPr>
              <a:t>ロジックツリー</a:t>
            </a:r>
            <a:r>
              <a:rPr lang="en-US" altLang="ja-JP" kern="0">
                <a:latin typeface="BIZ UDPGothic" panose="020B0400000000000000" pitchFamily="34" charset="-128"/>
                <a:ea typeface="BIZ UDPGothic" panose="020B0400000000000000" pitchFamily="34" charset="-128"/>
                <a:cs typeface="Arial" pitchFamily="34" charset="0"/>
              </a:rPr>
              <a:t>)</a:t>
            </a: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15</a:t>
            </a:fld>
            <a:endParaRPr kumimoji="1" lang="ja-JP" altLang="en-US"/>
          </a:p>
        </p:txBody>
      </p:sp>
      <p:sp>
        <p:nvSpPr>
          <p:cNvPr id="2" name="テキスト ボックス 1">
            <a:extLst>
              <a:ext uri="{FF2B5EF4-FFF2-40B4-BE49-F238E27FC236}">
                <a16:creationId xmlns:a16="http://schemas.microsoft.com/office/drawing/2014/main" id="{4B20BACA-4D43-88DF-BAD2-588934CE6EEB}"/>
              </a:ext>
            </a:extLst>
          </p:cNvPr>
          <p:cNvSpPr txBox="1"/>
          <p:nvPr/>
        </p:nvSpPr>
        <p:spPr>
          <a:xfrm>
            <a:off x="584200" y="3723298"/>
            <a:ext cx="3928548" cy="877163"/>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イシューからはじめよ──知的生産の「シンプルな本質」</a:t>
            </a:r>
            <a:endParaRPr kumimoji="0" lang="en-US" altLang="ja-JP"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著者：安宅和人</a:t>
            </a:r>
            <a:endParaRPr kumimoji="0" lang="en-US" altLang="ja-JP"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Amazon</a:t>
            </a:r>
            <a:r>
              <a:rPr kumimoji="0" lang="ja-JP" altLang="en-US" sz="10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br>
              <a:rPr kumimoji="0" lang="en-US" altLang="ja-JP" sz="1000" b="0" i="0" u="none" strike="noStrike" kern="0" cap="none" spc="0" normalizeH="0" baseline="0" noProof="0" dirty="0">
                <a:ln>
                  <a:noFill/>
                </a:ln>
                <a:solidFill>
                  <a:prstClr val="black"/>
                </a:solidFill>
                <a:effectLst/>
                <a:uLnTx/>
                <a:uFillTx/>
              </a:rPr>
            </a:br>
            <a:r>
              <a:rPr kumimoji="0" lang="en-US" altLang="ja-JP" sz="1000" b="0" i="0" u="none" strike="noStrike" kern="0" cap="none" spc="0" normalizeH="0" baseline="0" noProof="0" dirty="0">
                <a:ln>
                  <a:noFill/>
                </a:ln>
                <a:solidFill>
                  <a:srgbClr val="1264A3"/>
                </a:solidFill>
                <a:effectLst/>
                <a:uLnTx/>
                <a:uFillTx/>
                <a:latin typeface="NotoSansJP"/>
              </a:rPr>
              <a:t>https://</a:t>
            </a:r>
            <a:r>
              <a:rPr kumimoji="0" lang="en-US" altLang="ja-JP" sz="1000" b="0" i="0" u="none" strike="noStrike" kern="0" cap="none" spc="0" normalizeH="0" baseline="0" noProof="0" dirty="0" err="1">
                <a:ln>
                  <a:noFill/>
                </a:ln>
                <a:solidFill>
                  <a:srgbClr val="1264A3"/>
                </a:solidFill>
                <a:effectLst/>
                <a:uLnTx/>
                <a:uFillTx/>
                <a:latin typeface="NotoSansJP"/>
              </a:rPr>
              <a:t>www.amazon.co.jp</a:t>
            </a:r>
            <a:r>
              <a:rPr kumimoji="0" lang="en-US" altLang="ja-JP" sz="1000" b="0" i="0" u="none" strike="noStrike" kern="0" cap="none" spc="0" normalizeH="0" baseline="0" noProof="0" dirty="0">
                <a:ln>
                  <a:noFill/>
                </a:ln>
                <a:solidFill>
                  <a:srgbClr val="1264A3"/>
                </a:solidFill>
                <a:effectLst/>
                <a:uLnTx/>
                <a:uFillTx/>
                <a:latin typeface="NotoSansJP"/>
              </a:rPr>
              <a:t>/</a:t>
            </a:r>
            <a:r>
              <a:rPr kumimoji="0" lang="en-US" altLang="ja-JP" sz="1000" b="0" i="0" u="none" strike="noStrike" kern="0" cap="none" spc="0" normalizeH="0" baseline="0" noProof="0" dirty="0" err="1">
                <a:ln>
                  <a:noFill/>
                </a:ln>
                <a:solidFill>
                  <a:srgbClr val="1264A3"/>
                </a:solidFill>
                <a:effectLst/>
                <a:uLnTx/>
                <a:uFillTx/>
                <a:latin typeface="NotoSansJP"/>
              </a:rPr>
              <a:t>dp</a:t>
            </a:r>
            <a:r>
              <a:rPr kumimoji="0" lang="en-US" altLang="ja-JP" sz="1000" b="0" i="0" u="none" strike="noStrike" kern="0" cap="none" spc="0" normalizeH="0" baseline="0" noProof="0" dirty="0">
                <a:ln>
                  <a:noFill/>
                </a:ln>
                <a:solidFill>
                  <a:srgbClr val="1264A3"/>
                </a:solidFill>
                <a:effectLst/>
                <a:uLnTx/>
                <a:uFillTx/>
                <a:latin typeface="NotoSansJP"/>
              </a:rPr>
              <a:t>/4862760856/ref=cm_sw_r_oth_api_i_72WV55CSFTTEX600ZDP1</a:t>
            </a:r>
            <a:endParaRPr kumimoji="0" lang="en-US" altLang="ja-JP"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744E49A-284E-C483-E5D9-8A922155BF15}"/>
              </a:ext>
            </a:extLst>
          </p:cNvPr>
          <p:cNvSpPr txBox="1"/>
          <p:nvPr/>
        </p:nvSpPr>
        <p:spPr>
          <a:xfrm>
            <a:off x="4821752" y="3723298"/>
            <a:ext cx="3738048" cy="1031051"/>
          </a:xfrm>
          <a:prstGeom prst="rect">
            <a:avLst/>
          </a:prstGeom>
          <a:noFill/>
        </p:spPr>
        <p:txBody>
          <a:bodyPr wrap="square" lIns="91440" tIns="45720" rIns="91440" bIns="45720" rtlCol="0" anchor="t">
            <a:spAutoFit/>
          </a:bodyPr>
          <a:lstStyle/>
          <a:p>
            <a:pPr defTabSz="457200"/>
            <a:r>
              <a:rPr kumimoji="0" lang="ja-JP" altLang="en-US" sz="1000">
                <a:solidFill>
                  <a:prstClr val="black"/>
                </a:solidFill>
                <a:latin typeface="BIZ UDPゴシック" panose="020B0400000000000000" pitchFamily="50" charset="-128"/>
                <a:ea typeface="BIZ UDPゴシック" panose="020B0400000000000000" pitchFamily="50" charset="-128"/>
              </a:rPr>
              <a:t>改訂</a:t>
            </a:r>
            <a:r>
              <a:rPr kumimoji="0" lang="en-US" altLang="ja-JP" sz="1000">
                <a:solidFill>
                  <a:prstClr val="black"/>
                </a:solidFill>
                <a:latin typeface="BIZ UDPゴシック" panose="020B0400000000000000" pitchFamily="50" charset="-128"/>
                <a:ea typeface="BIZ UDPゴシック" panose="020B0400000000000000" pitchFamily="50" charset="-128"/>
              </a:rPr>
              <a:t>3</a:t>
            </a:r>
            <a:r>
              <a:rPr kumimoji="0" lang="ja-JP" altLang="en-US" sz="1000">
                <a:solidFill>
                  <a:prstClr val="black"/>
                </a:solidFill>
                <a:latin typeface="BIZ UDPゴシック" panose="020B0400000000000000" pitchFamily="50" charset="-128"/>
                <a:ea typeface="BIZ UDPゴシック" panose="020B0400000000000000" pitchFamily="50" charset="-128"/>
              </a:rPr>
              <a:t>版 グロービス</a:t>
            </a:r>
            <a:r>
              <a:rPr kumimoji="0" lang="en-US" altLang="ja-JP" sz="1000">
                <a:solidFill>
                  <a:prstClr val="black"/>
                </a:solidFill>
                <a:latin typeface="BIZ UDPゴシック" panose="020B0400000000000000" pitchFamily="50" charset="-128"/>
                <a:ea typeface="BIZ UDPゴシック" panose="020B0400000000000000" pitchFamily="50" charset="-128"/>
              </a:rPr>
              <a:t>MBA</a:t>
            </a:r>
            <a:r>
              <a:rPr kumimoji="0" lang="ja-JP" altLang="en-US" sz="1000">
                <a:solidFill>
                  <a:prstClr val="black"/>
                </a:solidFill>
                <a:latin typeface="BIZ UDPゴシック" panose="020B0400000000000000" pitchFamily="50" charset="-128"/>
                <a:ea typeface="BIZ UDPゴシック" panose="020B0400000000000000" pitchFamily="50" charset="-128"/>
              </a:rPr>
              <a:t>クリティカル・シンキング</a:t>
            </a:r>
            <a:br>
              <a:rPr kumimoji="0" lang="en-US" altLang="ja-JP" sz="1000">
                <a:solidFill>
                  <a:prstClr val="black"/>
                </a:solidFill>
                <a:latin typeface="BIZ UDPゴシック" panose="020B0400000000000000" pitchFamily="50" charset="-128"/>
                <a:ea typeface="BIZ UDPゴシック" panose="020B0400000000000000" pitchFamily="50" charset="-128"/>
              </a:rPr>
            </a:br>
            <a:r>
              <a:rPr kumimoji="0" lang="ja-JP" altLang="en-US" sz="1000">
                <a:solidFill>
                  <a:prstClr val="black"/>
                </a:solidFill>
                <a:latin typeface="BIZ UDPゴシック" panose="020B0400000000000000" pitchFamily="50" charset="-128"/>
                <a:ea typeface="BIZ UDPゴシック" panose="020B0400000000000000" pitchFamily="50" charset="-128"/>
              </a:rPr>
              <a:t> </a:t>
            </a:r>
            <a:r>
              <a:rPr kumimoji="0" lang="en-US" altLang="ja-JP" sz="1000">
                <a:solidFill>
                  <a:prstClr val="black"/>
                </a:solidFill>
                <a:latin typeface="BIZ UDPゴシック" panose="020B0400000000000000" pitchFamily="50" charset="-128"/>
                <a:ea typeface="BIZ UDPゴシック" panose="020B0400000000000000" pitchFamily="50" charset="-128"/>
              </a:rPr>
              <a:t>(</a:t>
            </a:r>
            <a:r>
              <a:rPr kumimoji="0" lang="ja-JP" altLang="en-US" sz="1000">
                <a:solidFill>
                  <a:prstClr val="black"/>
                </a:solidFill>
                <a:latin typeface="BIZ UDPゴシック" panose="020B0400000000000000" pitchFamily="50" charset="-128"/>
                <a:ea typeface="BIZ UDPゴシック" panose="020B0400000000000000" pitchFamily="50" charset="-128"/>
              </a:rPr>
              <a:t>グロービス</a:t>
            </a:r>
            <a:r>
              <a:rPr kumimoji="0" lang="en-US" altLang="ja-JP" sz="1000">
                <a:solidFill>
                  <a:prstClr val="black"/>
                </a:solidFill>
                <a:latin typeface="BIZ UDPゴシック" panose="020B0400000000000000" pitchFamily="50" charset="-128"/>
                <a:ea typeface="BIZ UDPゴシック" panose="020B0400000000000000" pitchFamily="50" charset="-128"/>
              </a:rPr>
              <a:t>MBA</a:t>
            </a:r>
            <a:r>
              <a:rPr kumimoji="0" lang="ja-JP" altLang="en-US" sz="1000">
                <a:solidFill>
                  <a:prstClr val="black"/>
                </a:solidFill>
                <a:latin typeface="BIZ UDPゴシック" panose="020B0400000000000000" pitchFamily="50" charset="-128"/>
                <a:ea typeface="BIZ UDPゴシック" panose="020B0400000000000000" pitchFamily="50" charset="-128"/>
              </a:rPr>
              <a:t>シリーズ</a:t>
            </a:r>
            <a:r>
              <a:rPr kumimoji="0" lang="en-US" altLang="ja-JP" sz="1000">
                <a:solidFill>
                  <a:prstClr val="black"/>
                </a:solidFill>
                <a:latin typeface="BIZ UDPゴシック" panose="020B0400000000000000" pitchFamily="50" charset="-128"/>
                <a:ea typeface="BIZ UDPゴシック" panose="020B0400000000000000" pitchFamily="50" charset="-128"/>
              </a:rPr>
              <a:t>)</a:t>
            </a:r>
          </a:p>
          <a:p>
            <a:pPr defTabSz="457200"/>
            <a:endParaRPr kumimoji="0" lang="en-US" altLang="ja-JP" sz="100">
              <a:solidFill>
                <a:prstClr val="black"/>
              </a:solidFill>
              <a:latin typeface="BIZ UDPゴシック" panose="020B0400000000000000" pitchFamily="50" charset="-128"/>
              <a:ea typeface="BIZ UDPゴシック" panose="020B0400000000000000" pitchFamily="50" charset="-128"/>
            </a:endParaRPr>
          </a:p>
          <a:p>
            <a:pPr defTabSz="457200"/>
            <a:r>
              <a:rPr kumimoji="0" lang="ja-JP" altLang="en-US" sz="1000">
                <a:solidFill>
                  <a:prstClr val="black"/>
                </a:solidFill>
                <a:latin typeface="BIZ UDPゴシック" panose="020B0400000000000000" pitchFamily="50" charset="-128"/>
                <a:ea typeface="BIZ UDPゴシック" panose="020B0400000000000000" pitchFamily="50" charset="-128"/>
              </a:rPr>
              <a:t>著者：グロービス経営大学院</a:t>
            </a:r>
            <a:endParaRPr kumimoji="0" lang="en-US" altLang="ja-JP" sz="1000">
              <a:solidFill>
                <a:prstClr val="black"/>
              </a:solidFill>
              <a:latin typeface="BIZ UDPゴシック" panose="020B0400000000000000" pitchFamily="50" charset="-128"/>
              <a:ea typeface="BIZ UDPゴシック" panose="020B0400000000000000" pitchFamily="50" charset="-128"/>
            </a:endParaRPr>
          </a:p>
          <a:p>
            <a:pPr defTabSz="457200"/>
            <a:r>
              <a:rPr kumimoji="0" lang="en-US" altLang="ja-JP" sz="1000">
                <a:solidFill>
                  <a:prstClr val="black"/>
                </a:solidFill>
                <a:latin typeface="BIZ UDPゴシック" panose="020B0400000000000000" pitchFamily="50" charset="-128"/>
                <a:ea typeface="BIZ UDPゴシック" panose="020B0400000000000000" pitchFamily="50" charset="-128"/>
              </a:rPr>
              <a:t>Amazon</a:t>
            </a:r>
            <a:r>
              <a:rPr kumimoji="0" lang="ja-JP" altLang="en-US" sz="1000">
                <a:solidFill>
                  <a:prstClr val="black"/>
                </a:solidFill>
                <a:latin typeface="BIZ UDPゴシック" panose="020B0400000000000000" pitchFamily="50" charset="-128"/>
                <a:ea typeface="BIZ UDPゴシック" panose="020B0400000000000000" pitchFamily="50" charset="-128"/>
              </a:rPr>
              <a:t>：</a:t>
            </a:r>
            <a:endParaRPr kumimoji="0" lang="en-US" altLang="ja-JP" sz="1000">
              <a:solidFill>
                <a:prstClr val="black"/>
              </a:solidFill>
              <a:latin typeface="BIZ UDPゴシック" panose="020B0400000000000000" pitchFamily="50" charset="-128"/>
              <a:ea typeface="BIZ UDPゴシック" panose="020B0400000000000000" pitchFamily="50" charset="-128"/>
            </a:endParaRPr>
          </a:p>
          <a:p>
            <a:pPr defTabSz="457200"/>
            <a:r>
              <a:rPr kumimoji="0" lang="en-US" altLang="ja-JP" sz="1000">
                <a:solidFill>
                  <a:prstClr val="black"/>
                </a:solidFill>
                <a:latin typeface="NotoSansJP"/>
                <a:hlinkClick r:id="rId2"/>
              </a:rPr>
              <a:t>https://www.amazon.co.jp/dp/4478020582/ref=cm_sw_r_oth_api_i_EQDV7A0XVJBHWHET7FBK</a:t>
            </a:r>
            <a:endParaRPr kumimoji="0" lang="en-US" altLang="ja-JP" sz="1000">
              <a:solidFill>
                <a:prstClr val="black"/>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B1D8375F-E5D0-8D6A-49D2-A2ED59818858}"/>
              </a:ext>
            </a:extLst>
          </p:cNvPr>
          <p:cNvPicPr>
            <a:picLocks noChangeAspect="1"/>
          </p:cNvPicPr>
          <p:nvPr/>
        </p:nvPicPr>
        <p:blipFill>
          <a:blip r:embed="rId3"/>
          <a:stretch>
            <a:fillRect/>
          </a:stretch>
        </p:blipFill>
        <p:spPr>
          <a:xfrm>
            <a:off x="1475265" y="648425"/>
            <a:ext cx="2106739" cy="3040021"/>
          </a:xfrm>
          <a:prstGeom prst="rect">
            <a:avLst/>
          </a:prstGeom>
        </p:spPr>
      </p:pic>
      <p:pic>
        <p:nvPicPr>
          <p:cNvPr id="7" name="図 6">
            <a:extLst>
              <a:ext uri="{FF2B5EF4-FFF2-40B4-BE49-F238E27FC236}">
                <a16:creationId xmlns:a16="http://schemas.microsoft.com/office/drawing/2014/main" id="{AEBAE898-5C15-9BB5-099F-0F35F10C0E2A}"/>
              </a:ext>
            </a:extLst>
          </p:cNvPr>
          <p:cNvPicPr>
            <a:picLocks noChangeAspect="1"/>
          </p:cNvPicPr>
          <p:nvPr/>
        </p:nvPicPr>
        <p:blipFill>
          <a:blip r:embed="rId4"/>
          <a:stretch>
            <a:fillRect/>
          </a:stretch>
        </p:blipFill>
        <p:spPr>
          <a:xfrm>
            <a:off x="5330777" y="648425"/>
            <a:ext cx="2337959" cy="3025420"/>
          </a:xfrm>
          <a:prstGeom prst="rect">
            <a:avLst/>
          </a:prstGeom>
        </p:spPr>
      </p:pic>
    </p:spTree>
    <p:extLst>
      <p:ext uri="{BB962C8B-B14F-4D97-AF65-F5344CB8AC3E}">
        <p14:creationId xmlns:p14="http://schemas.microsoft.com/office/powerpoint/2010/main" val="2499090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109790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22" name="矢印: 右 21">
            <a:extLst>
              <a:ext uri="{FF2B5EF4-FFF2-40B4-BE49-F238E27FC236}">
                <a16:creationId xmlns:a16="http://schemas.microsoft.com/office/drawing/2014/main" id="{BBB53E31-A5F8-162E-1FDA-F6240ABD1C8C}"/>
              </a:ext>
            </a:extLst>
          </p:cNvPr>
          <p:cNvSpPr/>
          <p:nvPr/>
        </p:nvSpPr>
        <p:spPr>
          <a:xfrm>
            <a:off x="734712" y="4114837"/>
            <a:ext cx="4550479" cy="8466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latin typeface="BIZ UDPGothic" panose="020B0400000000000000" pitchFamily="34" charset="-128"/>
                <a:ea typeface="BIZ UDPGothic" panose="020B0400000000000000" pitchFamily="34" charset="-128"/>
              </a:rPr>
              <a:t>イノベーションアイデアの発想</a:t>
            </a:r>
          </a:p>
        </p:txBody>
      </p:sp>
      <p:sp>
        <p:nvSpPr>
          <p:cNvPr id="14" name="正方形/長方形 13">
            <a:extLst>
              <a:ext uri="{FF2B5EF4-FFF2-40B4-BE49-F238E27FC236}">
                <a16:creationId xmlns:a16="http://schemas.microsoft.com/office/drawing/2014/main" id="{A336CFB5-4FB8-794D-8DBB-2A89859EC761}"/>
              </a:ext>
            </a:extLst>
          </p:cNvPr>
          <p:cNvSpPr/>
          <p:nvPr/>
        </p:nvSpPr>
        <p:spPr>
          <a:xfrm>
            <a:off x="3109620" y="2598057"/>
            <a:ext cx="2175570" cy="577103"/>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400" b="1">
                <a:solidFill>
                  <a:schemeClr val="bg1"/>
                </a:solidFill>
                <a:latin typeface="BIZ UDPGothic" panose="020B0400000000000000" pitchFamily="34" charset="-128"/>
                <a:ea typeface="BIZ UDPGothic" panose="020B0400000000000000" pitchFamily="34" charset="-128"/>
              </a:rPr>
              <a:t>②事業アイデアの発見</a:t>
            </a:r>
            <a:endParaRPr lang="en-US" altLang="ja-JP" sz="1400" b="1" dirty="0">
              <a:solidFill>
                <a:schemeClr val="bg1"/>
              </a:solidFill>
              <a:latin typeface="BIZ UDPGothic" panose="020B0400000000000000" pitchFamily="34" charset="-128"/>
              <a:ea typeface="BIZ UDPGothic" panose="020B0400000000000000" pitchFamily="34" charset="-128"/>
            </a:endParaRPr>
          </a:p>
        </p:txBody>
      </p:sp>
      <p:sp>
        <p:nvSpPr>
          <p:cNvPr id="15" name="正方形/長方形 14">
            <a:extLst>
              <a:ext uri="{FF2B5EF4-FFF2-40B4-BE49-F238E27FC236}">
                <a16:creationId xmlns:a16="http://schemas.microsoft.com/office/drawing/2014/main" id="{33A5FF75-B98D-88AF-881B-95A3080F3047}"/>
              </a:ext>
            </a:extLst>
          </p:cNvPr>
          <p:cNvSpPr/>
          <p:nvPr/>
        </p:nvSpPr>
        <p:spPr>
          <a:xfrm>
            <a:off x="3109620" y="3235601"/>
            <a:ext cx="1055596" cy="84736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a:solidFill>
                  <a:schemeClr val="tx1"/>
                </a:solidFill>
                <a:latin typeface="BIZ UDPGothic" panose="020B0400000000000000" pitchFamily="34" charset="-128"/>
                <a:ea typeface="BIZ UDPGothic" panose="020B0400000000000000" pitchFamily="34" charset="-128"/>
              </a:rPr>
              <a:t>提供価値・</a:t>
            </a:r>
            <a:br>
              <a:rPr lang="ja-JP" altLang="en-US"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解決策</a:t>
            </a:r>
          </a:p>
        </p:txBody>
      </p:sp>
      <p:sp>
        <p:nvSpPr>
          <p:cNvPr id="16" name="正方形/長方形 15">
            <a:extLst>
              <a:ext uri="{FF2B5EF4-FFF2-40B4-BE49-F238E27FC236}">
                <a16:creationId xmlns:a16="http://schemas.microsoft.com/office/drawing/2014/main" id="{57CEBACC-EB63-5A9F-71A2-2080F2B62CC8}"/>
              </a:ext>
            </a:extLst>
          </p:cNvPr>
          <p:cNvSpPr/>
          <p:nvPr/>
        </p:nvSpPr>
        <p:spPr>
          <a:xfrm>
            <a:off x="4229595" y="3246152"/>
            <a:ext cx="1055596" cy="84736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ニーズ・</a:t>
            </a:r>
            <a:endParaRPr lang="en-US" altLang="ja-JP" sz="1200">
              <a:solidFill>
                <a:schemeClr val="tx1"/>
              </a:solidFill>
              <a:latin typeface="BIZ UDPGothic" panose="020B0400000000000000" pitchFamily="34" charset="-128"/>
              <a:ea typeface="BIZ UDPGothic" panose="020B0400000000000000" pitchFamily="34" charset="-128"/>
            </a:endParaRPr>
          </a:p>
          <a:p>
            <a:pPr lvl="0" algn="ctr">
              <a:defRPr/>
            </a:pPr>
            <a:r>
              <a:rPr lang="en-US" altLang="ja-JP" sz="1200">
                <a:solidFill>
                  <a:schemeClr val="tx1"/>
                </a:solidFill>
                <a:latin typeface="BIZ UDPGothic" panose="020B0400000000000000" pitchFamily="34" charset="-128"/>
                <a:ea typeface="BIZ UDPGothic" panose="020B0400000000000000" pitchFamily="34" charset="-128"/>
              </a:rPr>
              <a:t>KBFs</a:t>
            </a:r>
            <a:endParaRPr lang="ja-JP" altLang="en-US" sz="1200">
              <a:solidFill>
                <a:schemeClr val="tx1"/>
              </a:solidFill>
              <a:latin typeface="BIZ UDPGothic" panose="020B0400000000000000" pitchFamily="34" charset="-128"/>
              <a:ea typeface="BIZ UDPGothic" panose="020B0400000000000000" pitchFamily="34" charset="-128"/>
            </a:endParaRPr>
          </a:p>
        </p:txBody>
      </p:sp>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“良いイノベーション事業”とは？</a:t>
            </a:r>
            <a:endParaRPr lang="en-US" altLang="ja-JP" kern="0">
              <a:latin typeface="BIZ UDPGothic" panose="020B0400000000000000" pitchFamily="34" charset="-128"/>
              <a:ea typeface="BIZ UDPGothic" panose="020B0400000000000000" pitchFamily="34" charset="-128"/>
              <a:cs typeface="Arial" pitchFamily="34" charset="0"/>
            </a:endParaRPr>
          </a:p>
        </p:txBody>
      </p:sp>
      <p:sp>
        <p:nvSpPr>
          <p:cNvPr id="18" name="コンテンツ プレースホルダー 4">
            <a:extLst>
              <a:ext uri="{FF2B5EF4-FFF2-40B4-BE49-F238E27FC236}">
                <a16:creationId xmlns:a16="http://schemas.microsoft.com/office/drawing/2014/main" id="{BB71AA1F-4807-7C67-CDB8-9EE0461262C2}"/>
              </a:ext>
            </a:extLst>
          </p:cNvPr>
          <p:cNvSpPr>
            <a:spLocks noGrp="1"/>
          </p:cNvSpPr>
          <p:nvPr>
            <p:ph idx="13"/>
          </p:nvPr>
        </p:nvSpPr>
        <p:spPr>
          <a:xfrm>
            <a:off x="141600" y="537124"/>
            <a:ext cx="8851900" cy="499233"/>
          </a:xfrm>
        </p:spPr>
        <p:txBody>
          <a:bodyPr/>
          <a:lstStyle/>
          <a:p>
            <a:pPr defTabSz="557195"/>
            <a:r>
              <a:rPr lang="ja-JP" altLang="en-US" b="0">
                <a:latin typeface="BIZ UDPGothic" panose="020B0400000000000000" pitchFamily="34" charset="-128"/>
                <a:ea typeface="BIZ UDPGothic"/>
              </a:rPr>
              <a:t>本資料では、事業アイデアの基本となる</a:t>
            </a:r>
            <a:r>
              <a:rPr lang="en-US" altLang="ja-JP" b="0" dirty="0">
                <a:latin typeface="BIZ UDPGothic" panose="020B0400000000000000" pitchFamily="34" charset="-128"/>
                <a:ea typeface="BIZ UDPGothic"/>
              </a:rPr>
              <a:t>3</a:t>
            </a:r>
            <a:r>
              <a:rPr lang="ja-JP" altLang="en-US" b="0">
                <a:latin typeface="BIZ UDPGothic" panose="020B0400000000000000" pitchFamily="34" charset="-128"/>
                <a:ea typeface="BIZ UDPGothic"/>
              </a:rPr>
              <a:t>要素の１つである「</a:t>
            </a:r>
            <a:r>
              <a:rPr lang="ja-JP" altLang="en-US" b="1">
                <a:solidFill>
                  <a:schemeClr val="accent1"/>
                </a:solidFill>
                <a:latin typeface="BIZ UDPGothic" panose="020B0400000000000000" pitchFamily="34" charset="-128"/>
                <a:ea typeface="BIZ UDPGothic"/>
              </a:rPr>
              <a:t>①ニーズの発見</a:t>
            </a:r>
            <a:r>
              <a:rPr lang="ja-JP" altLang="en-US" b="0">
                <a:latin typeface="BIZ UDPGothic" panose="020B0400000000000000" pitchFamily="34" charset="-128"/>
                <a:ea typeface="BIZ UDPGothic"/>
              </a:rPr>
              <a:t>」の中でも「</a:t>
            </a:r>
            <a:r>
              <a:rPr lang="ja-JP" altLang="en-US" sz="1200" b="1">
                <a:solidFill>
                  <a:schemeClr val="accent1"/>
                </a:solidFill>
                <a:latin typeface="BIZ UDPGothic" panose="020B0400000000000000" pitchFamily="34" charset="-128"/>
                <a:ea typeface="BIZ UDPGothic" panose="020B0400000000000000" pitchFamily="34" charset="-128"/>
              </a:rPr>
              <a:t>顧客像・顧客課題</a:t>
            </a:r>
            <a:r>
              <a:rPr lang="ja-JP" altLang="en-US" b="0">
                <a:latin typeface="BIZ UDPGothic" panose="020B0400000000000000" pitchFamily="34" charset="-128"/>
                <a:ea typeface="BIZ UDPGothic"/>
              </a:rPr>
              <a:t>」に注力します。</a:t>
            </a:r>
            <a:br>
              <a:rPr lang="en-US" altLang="ja-JP" dirty="0">
                <a:latin typeface="BIZ UDPGothic" panose="020B0400000000000000" pitchFamily="34" charset="-128"/>
                <a:ea typeface="BIZ UDPGothic"/>
              </a:rPr>
            </a:br>
            <a:r>
              <a:rPr lang="ja-JP" altLang="en-US">
                <a:latin typeface="BIZ UDPGothic" panose="020B0400000000000000" pitchFamily="34" charset="-128"/>
                <a:ea typeface="BIZ UDPGothic"/>
              </a:rPr>
              <a:t>ニーズの発見、顧客像・顧客課題を具体化するため、イシュー</a:t>
            </a:r>
            <a:r>
              <a:rPr lang="en-US" altLang="ja-JP" dirty="0">
                <a:latin typeface="BIZ UDPGothic" panose="020B0400000000000000" pitchFamily="34" charset="-128"/>
                <a:ea typeface="BIZ UDPGothic"/>
              </a:rPr>
              <a:t>(</a:t>
            </a:r>
            <a:r>
              <a:rPr lang="ja-JP" altLang="en-US">
                <a:latin typeface="BIZ UDPGothic" panose="020B0400000000000000" pitchFamily="34" charset="-128"/>
                <a:ea typeface="BIZ UDPGothic"/>
              </a:rPr>
              <a:t>真因課題</a:t>
            </a:r>
            <a:r>
              <a:rPr lang="en-US" altLang="ja-JP" dirty="0">
                <a:latin typeface="BIZ UDPGothic" panose="020B0400000000000000" pitchFamily="34" charset="-128"/>
                <a:ea typeface="BIZ UDPGothic"/>
              </a:rPr>
              <a:t>)</a:t>
            </a:r>
            <a:r>
              <a:rPr lang="ja-JP" altLang="en-US">
                <a:latin typeface="BIZ UDPGothic" panose="020B0400000000000000" pitchFamily="34" charset="-128"/>
                <a:ea typeface="BIZ UDPGothic"/>
              </a:rPr>
              <a:t>を見極める３</a:t>
            </a:r>
            <a:r>
              <a:rPr lang="en-US" altLang="ja-JP" dirty="0">
                <a:latin typeface="BIZ UDPGothic" panose="020B0400000000000000" pitchFamily="34" charset="-128"/>
                <a:ea typeface="BIZ UDPGothic"/>
              </a:rPr>
              <a:t>STEP</a:t>
            </a:r>
            <a:r>
              <a:rPr lang="ja-JP" altLang="en-US">
                <a:latin typeface="BIZ UDPGothic" panose="020B0400000000000000" pitchFamily="34" charset="-128"/>
                <a:ea typeface="BIZ UDPGothic"/>
              </a:rPr>
              <a:t>を紹介します。</a:t>
            </a:r>
            <a:endParaRPr lang="ja-JP" altLang="en-US" b="0">
              <a:latin typeface="BIZ UDPGothic" panose="020B0400000000000000" pitchFamily="34" charset="-128"/>
              <a:ea typeface="BIZ UDPGothic"/>
            </a:endParaRPr>
          </a:p>
        </p:txBody>
      </p:sp>
      <p:sp>
        <p:nvSpPr>
          <p:cNvPr id="5" name="正方形/長方形 4">
            <a:extLst>
              <a:ext uri="{FF2B5EF4-FFF2-40B4-BE49-F238E27FC236}">
                <a16:creationId xmlns:a16="http://schemas.microsoft.com/office/drawing/2014/main" id="{B6276ABA-00AF-9724-175C-603DB313BC6B}"/>
              </a:ext>
            </a:extLst>
          </p:cNvPr>
          <p:cNvSpPr/>
          <p:nvPr/>
        </p:nvSpPr>
        <p:spPr>
          <a:xfrm>
            <a:off x="3316459" y="1438132"/>
            <a:ext cx="2574247" cy="860094"/>
          </a:xfrm>
          <a:prstGeom prst="rect">
            <a:avLst/>
          </a:prstGeom>
          <a:solidFill>
            <a:srgbClr val="FFEA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b="1">
                <a:solidFill>
                  <a:schemeClr val="tx1"/>
                </a:solidFill>
                <a:latin typeface="BIZ UDPGothic" panose="020B0400000000000000" pitchFamily="34" charset="-128"/>
                <a:ea typeface="BIZ UDPGothic" panose="020B0400000000000000" pitchFamily="34" charset="-128"/>
              </a:rPr>
              <a:t>イノベーション創出の基本となる</a:t>
            </a:r>
            <a:endParaRPr lang="en-US" altLang="ja-JP" sz="1200" b="1">
              <a:solidFill>
                <a:schemeClr val="tx1"/>
              </a:solidFill>
              <a:latin typeface="BIZ UDPGothic" panose="020B0400000000000000" pitchFamily="34" charset="-128"/>
              <a:ea typeface="BIZ UDPGothic" panose="020B0400000000000000" pitchFamily="34" charset="-128"/>
            </a:endParaRPr>
          </a:p>
          <a:p>
            <a:pPr algn="ctr">
              <a:defRPr/>
            </a:pPr>
            <a:r>
              <a:rPr lang="en-US" altLang="ja-JP" sz="1200" b="1">
                <a:solidFill>
                  <a:schemeClr val="tx1"/>
                </a:solidFill>
                <a:latin typeface="BIZ UDPGothic" panose="020B0400000000000000" pitchFamily="34" charset="-128"/>
                <a:ea typeface="BIZ UDPGothic" panose="020B0400000000000000" pitchFamily="34" charset="-128"/>
              </a:rPr>
              <a:t>3</a:t>
            </a:r>
            <a:r>
              <a:rPr lang="ja-JP" altLang="en-US" sz="1200" b="1">
                <a:solidFill>
                  <a:schemeClr val="tx1"/>
                </a:solidFill>
                <a:latin typeface="BIZ UDPGothic" panose="020B0400000000000000" pitchFamily="34" charset="-128"/>
                <a:ea typeface="BIZ UDPGothic" panose="020B0400000000000000" pitchFamily="34" charset="-128"/>
              </a:rPr>
              <a:t>観点の重要な論点を押さえて</a:t>
            </a:r>
            <a:endParaRPr lang="en-US" altLang="ja-JP" sz="1200" b="1">
              <a:solidFill>
                <a:schemeClr val="tx1"/>
              </a:solidFill>
              <a:latin typeface="BIZ UDPGothic" panose="020B0400000000000000" pitchFamily="34" charset="-128"/>
              <a:ea typeface="BIZ UDPGothic" panose="020B0400000000000000" pitchFamily="34" charset="-128"/>
            </a:endParaRPr>
          </a:p>
          <a:p>
            <a:pPr algn="ctr">
              <a:defRPr/>
            </a:pPr>
            <a:r>
              <a:rPr lang="ja-JP" altLang="en-US" sz="1200" b="1">
                <a:solidFill>
                  <a:schemeClr val="tx1"/>
                </a:solidFill>
                <a:latin typeface="BIZ UDPGothic" panose="020B0400000000000000" pitchFamily="34" charset="-128"/>
                <a:ea typeface="BIZ UDPGothic" panose="020B0400000000000000" pitchFamily="34" charset="-128"/>
              </a:rPr>
              <a:t>考え抜かれている</a:t>
            </a:r>
            <a:endParaRPr lang="en-US" altLang="ja-JP" sz="1200" b="1">
              <a:solidFill>
                <a:schemeClr val="tx1"/>
              </a:solidFill>
              <a:latin typeface="BIZ UDPGothic" panose="020B0400000000000000" pitchFamily="34" charset="-128"/>
              <a:ea typeface="BIZ UDPGothic" panose="020B0400000000000000" pitchFamily="34" charset="-128"/>
            </a:endParaRPr>
          </a:p>
        </p:txBody>
      </p:sp>
      <p:cxnSp>
        <p:nvCxnSpPr>
          <p:cNvPr id="6" name="カギ線コネクタ 60">
            <a:extLst>
              <a:ext uri="{FF2B5EF4-FFF2-40B4-BE49-F238E27FC236}">
                <a16:creationId xmlns:a16="http://schemas.microsoft.com/office/drawing/2014/main" id="{D0F76B31-AB4A-D435-1141-2E3D540728A9}"/>
              </a:ext>
            </a:extLst>
          </p:cNvPr>
          <p:cNvCxnSpPr>
            <a:cxnSpLocks/>
            <a:stCxn id="5" idx="2"/>
            <a:endCxn id="10" idx="0"/>
          </p:cNvCxnSpPr>
          <p:nvPr/>
        </p:nvCxnSpPr>
        <p:spPr>
          <a:xfrm rot="5400000">
            <a:off x="3063125" y="1057598"/>
            <a:ext cx="299832" cy="2781086"/>
          </a:xfrm>
          <a:prstGeom prst="bentConnector3">
            <a:avLst>
              <a:gd name="adj1" fmla="val 50000"/>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カギ線コネクタ 64">
            <a:extLst>
              <a:ext uri="{FF2B5EF4-FFF2-40B4-BE49-F238E27FC236}">
                <a16:creationId xmlns:a16="http://schemas.microsoft.com/office/drawing/2014/main" id="{034B6230-9A5F-D7FB-C483-FC26D6038547}"/>
              </a:ext>
            </a:extLst>
          </p:cNvPr>
          <p:cNvCxnSpPr>
            <a:cxnSpLocks/>
            <a:stCxn id="5" idx="2"/>
          </p:cNvCxnSpPr>
          <p:nvPr/>
        </p:nvCxnSpPr>
        <p:spPr>
          <a:xfrm rot="16200000" flipH="1">
            <a:off x="5933964" y="967844"/>
            <a:ext cx="301889" cy="2962652"/>
          </a:xfrm>
          <a:prstGeom prst="bentConnector3">
            <a:avLst>
              <a:gd name="adj1" fmla="val 50000"/>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カギ線コネクタ 39">
            <a:extLst>
              <a:ext uri="{FF2B5EF4-FFF2-40B4-BE49-F238E27FC236}">
                <a16:creationId xmlns:a16="http://schemas.microsoft.com/office/drawing/2014/main" id="{17475A7E-6FD8-18AA-F5D1-54962FB83700}"/>
              </a:ext>
            </a:extLst>
          </p:cNvPr>
          <p:cNvCxnSpPr>
            <a:cxnSpLocks/>
            <a:stCxn id="5" idx="2"/>
            <a:endCxn id="14" idx="0"/>
          </p:cNvCxnSpPr>
          <p:nvPr/>
        </p:nvCxnSpPr>
        <p:spPr>
          <a:xfrm rot="5400000">
            <a:off x="4250579" y="2245052"/>
            <a:ext cx="299832" cy="406177"/>
          </a:xfrm>
          <a:prstGeom prst="bentConnector3">
            <a:avLst>
              <a:gd name="adj1" fmla="val 50000"/>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A1668F19-F05A-5AF5-B6C4-E3AA7E9CB5E3}"/>
              </a:ext>
            </a:extLst>
          </p:cNvPr>
          <p:cNvSpPr/>
          <p:nvPr/>
        </p:nvSpPr>
        <p:spPr>
          <a:xfrm>
            <a:off x="3316459" y="1111250"/>
            <a:ext cx="2574247" cy="29951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400" b="1">
                <a:solidFill>
                  <a:schemeClr val="bg1"/>
                </a:solidFill>
                <a:latin typeface="BIZ UDPGothic" panose="020B0400000000000000" pitchFamily="34" charset="-128"/>
                <a:ea typeface="BIZ UDPGothic" panose="020B0400000000000000" pitchFamily="34" charset="-128"/>
              </a:rPr>
              <a:t>結論</a:t>
            </a:r>
            <a:endParaRPr lang="en-US" altLang="ja-JP" sz="1400" b="1">
              <a:solidFill>
                <a:schemeClr val="bg1"/>
              </a:solidFill>
              <a:latin typeface="BIZ UDPGothic" panose="020B0400000000000000" pitchFamily="34" charset="-128"/>
              <a:ea typeface="BIZ UDPGothic" panose="020B0400000000000000" pitchFamily="34" charset="-128"/>
            </a:endParaRPr>
          </a:p>
        </p:txBody>
      </p:sp>
      <p:grpSp>
        <p:nvGrpSpPr>
          <p:cNvPr id="13" name="グループ化 12">
            <a:extLst>
              <a:ext uri="{FF2B5EF4-FFF2-40B4-BE49-F238E27FC236}">
                <a16:creationId xmlns:a16="http://schemas.microsoft.com/office/drawing/2014/main" id="{BFFFBD91-123D-53FD-02F6-54DCFD95726E}"/>
              </a:ext>
            </a:extLst>
          </p:cNvPr>
          <p:cNvGrpSpPr/>
          <p:nvPr/>
        </p:nvGrpSpPr>
        <p:grpSpPr>
          <a:xfrm>
            <a:off x="363925" y="2598057"/>
            <a:ext cx="304942" cy="1484907"/>
            <a:chOff x="147906" y="3036418"/>
            <a:chExt cx="351550" cy="1222697"/>
          </a:xfrm>
        </p:grpSpPr>
        <p:cxnSp>
          <p:nvCxnSpPr>
            <p:cNvPr id="27" name="直線コネクタ 26">
              <a:extLst>
                <a:ext uri="{FF2B5EF4-FFF2-40B4-BE49-F238E27FC236}">
                  <a16:creationId xmlns:a16="http://schemas.microsoft.com/office/drawing/2014/main" id="{72F641DE-635F-D1BD-A931-ED980CAA6B67}"/>
                </a:ext>
              </a:extLst>
            </p:cNvPr>
            <p:cNvCxnSpPr>
              <a:cxnSpLocks/>
            </p:cNvCxnSpPr>
            <p:nvPr/>
          </p:nvCxnSpPr>
          <p:spPr>
            <a:xfrm rot="16200000">
              <a:off x="-129604" y="3647766"/>
              <a:ext cx="122269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17AE1B8-1AE8-4BAC-DDF7-029CC088C38E}"/>
                </a:ext>
              </a:extLst>
            </p:cNvPr>
            <p:cNvSpPr txBox="1"/>
            <p:nvPr/>
          </p:nvSpPr>
          <p:spPr>
            <a:xfrm>
              <a:off x="147906" y="3036418"/>
              <a:ext cx="351550" cy="1222697"/>
            </a:xfrm>
            <a:prstGeom prst="rect">
              <a:avLst/>
            </a:prstGeom>
            <a:noFill/>
          </p:spPr>
          <p:txBody>
            <a:bodyPr vert="eaVert" wrap="none" lIns="36000" tIns="36000" rIns="36000" bIns="36000" rtlCol="0" anchor="ctr">
              <a:noAutofit/>
            </a:bodyPr>
            <a:lstStyle/>
            <a:p>
              <a:pPr algn="ctr">
                <a:defRPr/>
              </a:pPr>
              <a:r>
                <a:rPr lang="ja-JP" altLang="en-US" sz="1400" b="1">
                  <a:latin typeface="BIZ UDPGothic" panose="020B0400000000000000" pitchFamily="34" charset="-128"/>
                  <a:ea typeface="BIZ UDPGothic" panose="020B0400000000000000" pitchFamily="34" charset="-128"/>
                </a:rPr>
                <a:t>重要観点</a:t>
              </a:r>
            </a:p>
          </p:txBody>
        </p:sp>
      </p:grpSp>
      <p:sp>
        <p:nvSpPr>
          <p:cNvPr id="17" name="正方形/長方形 16">
            <a:extLst>
              <a:ext uri="{FF2B5EF4-FFF2-40B4-BE49-F238E27FC236}">
                <a16:creationId xmlns:a16="http://schemas.microsoft.com/office/drawing/2014/main" id="{D58C5E00-6F95-FA1D-932C-859E899C9767}"/>
              </a:ext>
            </a:extLst>
          </p:cNvPr>
          <p:cNvSpPr/>
          <p:nvPr/>
        </p:nvSpPr>
        <p:spPr>
          <a:xfrm>
            <a:off x="5484528" y="2598057"/>
            <a:ext cx="3295545" cy="577103"/>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400" b="1">
                <a:solidFill>
                  <a:schemeClr val="bg1"/>
                </a:solidFill>
                <a:latin typeface="BIZ UDPGothic" panose="020B0400000000000000" pitchFamily="34" charset="-128"/>
                <a:ea typeface="BIZ UDPGothic" panose="020B0400000000000000" pitchFamily="34" charset="-128"/>
              </a:rPr>
              <a:t>③存続できるビジネスの検討</a:t>
            </a:r>
            <a:endParaRPr lang="en-US" altLang="ja-JP" sz="1400" b="1">
              <a:solidFill>
                <a:schemeClr val="bg1"/>
              </a:solidFill>
              <a:latin typeface="BIZ UDPGothic" panose="020B0400000000000000" pitchFamily="34" charset="-128"/>
              <a:ea typeface="BIZ UDPGothic" panose="020B0400000000000000" pitchFamily="34" charset="-128"/>
            </a:endParaRPr>
          </a:p>
        </p:txBody>
      </p:sp>
      <p:sp>
        <p:nvSpPr>
          <p:cNvPr id="19" name="正方形/長方形 18">
            <a:extLst>
              <a:ext uri="{FF2B5EF4-FFF2-40B4-BE49-F238E27FC236}">
                <a16:creationId xmlns:a16="http://schemas.microsoft.com/office/drawing/2014/main" id="{1559A9E5-E561-9A1C-59BB-8E354E7F2C10}"/>
              </a:ext>
            </a:extLst>
          </p:cNvPr>
          <p:cNvSpPr/>
          <p:nvPr/>
        </p:nvSpPr>
        <p:spPr>
          <a:xfrm>
            <a:off x="5484528" y="3244074"/>
            <a:ext cx="1055596" cy="84736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a:solidFill>
                  <a:schemeClr val="tx1"/>
                </a:solidFill>
                <a:latin typeface="BIZ UDPGothic" panose="020B0400000000000000" pitchFamily="34" charset="-128"/>
                <a:ea typeface="BIZ UDPGothic" panose="020B0400000000000000" pitchFamily="34" charset="-128"/>
              </a:rPr>
              <a:t>外部環境・</a:t>
            </a:r>
            <a:r>
              <a:rPr lang="en-US" altLang="ja-JP" sz="1200">
                <a:solidFill>
                  <a:schemeClr val="tx1"/>
                </a:solidFill>
                <a:latin typeface="BIZ UDPGothic" panose="020B0400000000000000" pitchFamily="34" charset="-128"/>
                <a:ea typeface="BIZ UDPGothic" panose="020B0400000000000000" pitchFamily="34" charset="-128"/>
              </a:rPr>
              <a:t>KSF</a:t>
            </a:r>
            <a:r>
              <a:rPr lang="ja-JP" altLang="en-US" sz="1200">
                <a:solidFill>
                  <a:schemeClr val="tx1"/>
                </a:solidFill>
                <a:latin typeface="BIZ UDPGothic" panose="020B0400000000000000" pitchFamily="34" charset="-128"/>
                <a:ea typeface="BIZ UDPGothic" panose="020B0400000000000000" pitchFamily="34" charset="-128"/>
              </a:rPr>
              <a:t>ｓ</a:t>
            </a:r>
            <a:endParaRPr lang="en-US" altLang="ja-JP" sz="1200">
              <a:solidFill>
                <a:schemeClr val="tx1"/>
              </a:solidFill>
              <a:latin typeface="BIZ UDPGothic" panose="020B0400000000000000" pitchFamily="34" charset="-128"/>
              <a:ea typeface="BIZ UDPGothic" panose="020B0400000000000000" pitchFamily="34" charset="-128"/>
            </a:endParaRPr>
          </a:p>
        </p:txBody>
      </p:sp>
      <p:sp>
        <p:nvSpPr>
          <p:cNvPr id="20" name="正方形/長方形 19">
            <a:extLst>
              <a:ext uri="{FF2B5EF4-FFF2-40B4-BE49-F238E27FC236}">
                <a16:creationId xmlns:a16="http://schemas.microsoft.com/office/drawing/2014/main" id="{719ED7DA-392A-9317-BBFA-0E69000DAEF7}"/>
              </a:ext>
            </a:extLst>
          </p:cNvPr>
          <p:cNvSpPr/>
          <p:nvPr/>
        </p:nvSpPr>
        <p:spPr>
          <a:xfrm>
            <a:off x="6604503" y="3254626"/>
            <a:ext cx="1055596" cy="84736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競争優位性</a:t>
            </a:r>
          </a:p>
        </p:txBody>
      </p:sp>
      <p:sp>
        <p:nvSpPr>
          <p:cNvPr id="21" name="正方形/長方形 20">
            <a:extLst>
              <a:ext uri="{FF2B5EF4-FFF2-40B4-BE49-F238E27FC236}">
                <a16:creationId xmlns:a16="http://schemas.microsoft.com/office/drawing/2014/main" id="{B6FAA834-AC4D-6524-0A5D-9701F29D0D63}"/>
              </a:ext>
            </a:extLst>
          </p:cNvPr>
          <p:cNvSpPr/>
          <p:nvPr/>
        </p:nvSpPr>
        <p:spPr>
          <a:xfrm>
            <a:off x="7724478" y="3254626"/>
            <a:ext cx="1055596" cy="84736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収益モデル</a:t>
            </a:r>
          </a:p>
        </p:txBody>
      </p:sp>
      <p:sp>
        <p:nvSpPr>
          <p:cNvPr id="23" name="矢印: 右 22">
            <a:extLst>
              <a:ext uri="{FF2B5EF4-FFF2-40B4-BE49-F238E27FC236}">
                <a16:creationId xmlns:a16="http://schemas.microsoft.com/office/drawing/2014/main" id="{70EE48FB-8190-6776-CE7B-B90464A6AD89}"/>
              </a:ext>
            </a:extLst>
          </p:cNvPr>
          <p:cNvSpPr/>
          <p:nvPr/>
        </p:nvSpPr>
        <p:spPr>
          <a:xfrm>
            <a:off x="5484529" y="4114837"/>
            <a:ext cx="3295545" cy="84663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bg1"/>
                </a:solidFill>
                <a:latin typeface="BIZ UDPGothic" panose="020B0400000000000000" pitchFamily="34" charset="-128"/>
                <a:ea typeface="BIZ UDPGothic" panose="020B0400000000000000" pitchFamily="34" charset="-128"/>
              </a:rPr>
              <a:t>事業</a:t>
            </a:r>
            <a:r>
              <a:rPr lang="ja-JP" altLang="en-US" sz="1400" b="1">
                <a:solidFill>
                  <a:schemeClr val="bg1"/>
                </a:solidFill>
                <a:latin typeface="BIZ UDPGothic" panose="020B0400000000000000" pitchFamily="34" charset="-128"/>
                <a:ea typeface="BIZ UDPGothic" panose="020B0400000000000000" pitchFamily="34" charset="-128"/>
              </a:rPr>
              <a:t>アイデアの</a:t>
            </a:r>
            <a:endParaRPr lang="en-US" altLang="ja-JP" sz="1400" b="1">
              <a:solidFill>
                <a:schemeClr val="bg1"/>
              </a:solidFill>
              <a:latin typeface="BIZ UDPGothic" panose="020B0400000000000000" pitchFamily="34" charset="-128"/>
              <a:ea typeface="BIZ UDPGothic" panose="020B0400000000000000" pitchFamily="34" charset="-128"/>
            </a:endParaRPr>
          </a:p>
          <a:p>
            <a:pPr algn="ctr"/>
            <a:r>
              <a:rPr kumimoji="1" lang="ja-JP" altLang="en-US" sz="1400" b="1">
                <a:solidFill>
                  <a:schemeClr val="bg1"/>
                </a:solidFill>
                <a:latin typeface="BIZ UDPGothic" panose="020B0400000000000000" pitchFamily="34" charset="-128"/>
                <a:ea typeface="BIZ UDPGothic" panose="020B0400000000000000" pitchFamily="34" charset="-128"/>
              </a:rPr>
              <a:t>ブラッシュアップ</a:t>
            </a:r>
          </a:p>
        </p:txBody>
      </p:sp>
      <p:grpSp>
        <p:nvGrpSpPr>
          <p:cNvPr id="24" name="グループ化 23">
            <a:extLst>
              <a:ext uri="{FF2B5EF4-FFF2-40B4-BE49-F238E27FC236}">
                <a16:creationId xmlns:a16="http://schemas.microsoft.com/office/drawing/2014/main" id="{D0E2A60E-FAF6-1EAB-4069-907FF2BAC84B}"/>
              </a:ext>
            </a:extLst>
          </p:cNvPr>
          <p:cNvGrpSpPr/>
          <p:nvPr/>
        </p:nvGrpSpPr>
        <p:grpSpPr>
          <a:xfrm>
            <a:off x="363925" y="4206805"/>
            <a:ext cx="304942" cy="662692"/>
            <a:chOff x="147906" y="3036418"/>
            <a:chExt cx="351550" cy="1222697"/>
          </a:xfrm>
        </p:grpSpPr>
        <p:cxnSp>
          <p:nvCxnSpPr>
            <p:cNvPr id="25" name="直線コネクタ 24">
              <a:extLst>
                <a:ext uri="{FF2B5EF4-FFF2-40B4-BE49-F238E27FC236}">
                  <a16:creationId xmlns:a16="http://schemas.microsoft.com/office/drawing/2014/main" id="{51A85601-1299-7040-F27B-18F131A88259}"/>
                </a:ext>
              </a:extLst>
            </p:cNvPr>
            <p:cNvCxnSpPr>
              <a:cxnSpLocks/>
            </p:cNvCxnSpPr>
            <p:nvPr/>
          </p:nvCxnSpPr>
          <p:spPr>
            <a:xfrm rot="16200000">
              <a:off x="-129604" y="3647766"/>
              <a:ext cx="122269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A9663B2-F276-634F-55EF-D7A529ABA3FD}"/>
                </a:ext>
              </a:extLst>
            </p:cNvPr>
            <p:cNvSpPr txBox="1"/>
            <p:nvPr/>
          </p:nvSpPr>
          <p:spPr>
            <a:xfrm>
              <a:off x="147906" y="3036418"/>
              <a:ext cx="351550" cy="1222697"/>
            </a:xfrm>
            <a:prstGeom prst="rect">
              <a:avLst/>
            </a:prstGeom>
            <a:noFill/>
          </p:spPr>
          <p:txBody>
            <a:bodyPr vert="eaVert" wrap="none" lIns="36000" tIns="36000" rIns="36000" bIns="36000" rtlCol="0" anchor="ctr">
              <a:noAutofit/>
            </a:bodyPr>
            <a:lstStyle/>
            <a:p>
              <a:pPr algn="ctr">
                <a:defRPr/>
              </a:pPr>
              <a:r>
                <a:rPr lang="ja-JP" altLang="en-US" sz="1400" b="1">
                  <a:latin typeface="BIZ UDPGothic" panose="020B0400000000000000" pitchFamily="34" charset="-128"/>
                  <a:ea typeface="BIZ UDPGothic" panose="020B0400000000000000" pitchFamily="34" charset="-128"/>
                </a:rPr>
                <a:t>検討順序</a:t>
              </a:r>
            </a:p>
          </p:txBody>
        </p:sp>
      </p:grpSp>
      <p:sp>
        <p:nvSpPr>
          <p:cNvPr id="55" name="正方形/長方形 54">
            <a:extLst>
              <a:ext uri="{FF2B5EF4-FFF2-40B4-BE49-F238E27FC236}">
                <a16:creationId xmlns:a16="http://schemas.microsoft.com/office/drawing/2014/main" id="{076FB659-7B9B-8242-10CB-25E90D2607E1}"/>
              </a:ext>
            </a:extLst>
          </p:cNvPr>
          <p:cNvSpPr/>
          <p:nvPr/>
        </p:nvSpPr>
        <p:spPr>
          <a:xfrm>
            <a:off x="363924" y="1097732"/>
            <a:ext cx="8416149" cy="386373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latin typeface="BIZ UDPGothic" panose="020B0400000000000000" pitchFamily="34" charset="-128"/>
              <a:ea typeface="BIZ UDPGothic" panose="020B0400000000000000" pitchFamily="34" charset="-128"/>
            </a:endParaRPr>
          </a:p>
        </p:txBody>
      </p:sp>
      <p:sp>
        <p:nvSpPr>
          <p:cNvPr id="10" name="正方形/長方形 9">
            <a:extLst>
              <a:ext uri="{FF2B5EF4-FFF2-40B4-BE49-F238E27FC236}">
                <a16:creationId xmlns:a16="http://schemas.microsoft.com/office/drawing/2014/main" id="{47CD3809-576E-9A24-0873-D686667A8DD0}"/>
              </a:ext>
            </a:extLst>
          </p:cNvPr>
          <p:cNvSpPr/>
          <p:nvPr/>
        </p:nvSpPr>
        <p:spPr>
          <a:xfrm>
            <a:off x="734712" y="2598057"/>
            <a:ext cx="2175570" cy="577103"/>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en-US" altLang="ja-JP" sz="1400" b="1">
                <a:solidFill>
                  <a:schemeClr val="bg1"/>
                </a:solidFill>
                <a:latin typeface="BIZ UDPGothic" panose="020B0400000000000000" pitchFamily="34" charset="-128"/>
                <a:ea typeface="BIZ UDPGothic" panose="020B0400000000000000" pitchFamily="34" charset="-128"/>
              </a:rPr>
              <a:t>①</a:t>
            </a:r>
            <a:r>
              <a:rPr lang="ja-JP" altLang="en-US" sz="1400" b="1">
                <a:solidFill>
                  <a:schemeClr val="bg1"/>
                </a:solidFill>
                <a:latin typeface="BIZ UDPGothic" panose="020B0400000000000000" pitchFamily="34" charset="-128"/>
                <a:ea typeface="BIZ UDPGothic" panose="020B0400000000000000" pitchFamily="34" charset="-128"/>
              </a:rPr>
              <a:t>二ーズの発見</a:t>
            </a:r>
            <a:endParaRPr lang="en-US" altLang="ja-JP" sz="1400" b="1">
              <a:solidFill>
                <a:schemeClr val="bg1"/>
              </a:solidFill>
              <a:latin typeface="BIZ UDPGothic" panose="020B0400000000000000" pitchFamily="34" charset="-128"/>
              <a:ea typeface="BIZ UDPGothic" panose="020B0400000000000000" pitchFamily="34" charset="-128"/>
            </a:endParaRPr>
          </a:p>
        </p:txBody>
      </p:sp>
      <p:sp>
        <p:nvSpPr>
          <p:cNvPr id="11" name="正方形/長方形 10">
            <a:extLst>
              <a:ext uri="{FF2B5EF4-FFF2-40B4-BE49-F238E27FC236}">
                <a16:creationId xmlns:a16="http://schemas.microsoft.com/office/drawing/2014/main" id="{7EE69B30-DFFA-E5A5-769E-25F9DD2294AB}"/>
              </a:ext>
            </a:extLst>
          </p:cNvPr>
          <p:cNvSpPr/>
          <p:nvPr/>
        </p:nvSpPr>
        <p:spPr>
          <a:xfrm>
            <a:off x="734712" y="3235601"/>
            <a:ext cx="1055596" cy="84736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R="0" lvl="0" algn="ctr" defTabSz="914400" rtl="0" eaLnBrk="1" fontAlgn="auto" latinLnBrk="0" hangingPunct="1">
              <a:lnSpc>
                <a:spcPct val="100000"/>
              </a:lnSpc>
              <a:spcBef>
                <a:spcPts val="0"/>
              </a:spcBef>
              <a:spcAft>
                <a:spcPts val="0"/>
              </a:spcAft>
              <a:buClrTx/>
              <a:buSzTx/>
              <a:tabLst/>
              <a:defRPr/>
            </a:pPr>
            <a:r>
              <a:rPr lang="ja-JP" altLang="en-US" sz="1200">
                <a:solidFill>
                  <a:schemeClr val="tx1"/>
                </a:solidFill>
                <a:latin typeface="BIZ UDPGothic" panose="020B0400000000000000" pitchFamily="34" charset="-128"/>
                <a:ea typeface="BIZ UDPGothic" panose="020B0400000000000000" pitchFamily="34" charset="-128"/>
              </a:rPr>
              <a:t>解決したい</a:t>
            </a:r>
            <a:br>
              <a:rPr lang="en-US" altLang="ja-JP"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問題の規模</a:t>
            </a:r>
            <a:br>
              <a:rPr lang="ja-JP" altLang="en-US" sz="1200">
                <a:solidFill>
                  <a:schemeClr val="tx1"/>
                </a:solidFill>
                <a:latin typeface="BIZ UDPGothic" panose="020B0400000000000000" pitchFamily="34" charset="-128"/>
                <a:ea typeface="BIZ UDPGothic" panose="020B0400000000000000" pitchFamily="34" charset="-128"/>
              </a:rPr>
            </a:br>
            <a:r>
              <a:rPr lang="en-US" altLang="ja-JP" sz="1200">
                <a:solidFill>
                  <a:schemeClr val="tx1"/>
                </a:solidFill>
                <a:latin typeface="BIZ UDPGothic" panose="020B0400000000000000" pitchFamily="34" charset="-128"/>
                <a:ea typeface="BIZ UDPGothic" panose="020B0400000000000000" pitchFamily="34" charset="-128"/>
              </a:rPr>
              <a:t>(</a:t>
            </a:r>
            <a:r>
              <a:rPr lang="ja-JP" altLang="en-US" sz="1200">
                <a:solidFill>
                  <a:schemeClr val="tx1"/>
                </a:solidFill>
                <a:latin typeface="BIZ UDPGothic" panose="020B0400000000000000" pitchFamily="34" charset="-128"/>
                <a:ea typeface="BIZ UDPGothic" panose="020B0400000000000000" pitchFamily="34" charset="-128"/>
              </a:rPr>
              <a:t>市場の</a:t>
            </a:r>
            <a:br>
              <a:rPr lang="en-US" altLang="ja-JP"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ポテンシャル</a:t>
            </a:r>
            <a:r>
              <a:rPr lang="en-US" altLang="ja-JP" sz="1200">
                <a:solidFill>
                  <a:schemeClr val="tx1"/>
                </a:solidFill>
                <a:latin typeface="BIZ UDPGothic" panose="020B0400000000000000" pitchFamily="34" charset="-128"/>
                <a:ea typeface="BIZ UDPGothic" panose="020B0400000000000000" pitchFamily="34" charset="-128"/>
              </a:rPr>
              <a:t>)</a:t>
            </a:r>
          </a:p>
        </p:txBody>
      </p:sp>
      <p:sp>
        <p:nvSpPr>
          <p:cNvPr id="12" name="正方形/長方形 11">
            <a:extLst>
              <a:ext uri="{FF2B5EF4-FFF2-40B4-BE49-F238E27FC236}">
                <a16:creationId xmlns:a16="http://schemas.microsoft.com/office/drawing/2014/main" id="{953224CF-3619-48CA-59C6-F7E1BBFBC9E2}"/>
              </a:ext>
            </a:extLst>
          </p:cNvPr>
          <p:cNvSpPr/>
          <p:nvPr/>
        </p:nvSpPr>
        <p:spPr>
          <a:xfrm>
            <a:off x="1854686" y="3246152"/>
            <a:ext cx="1055596" cy="847366"/>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ja-JP" altLang="en-US" sz="1200">
                <a:solidFill>
                  <a:schemeClr val="tx1"/>
                </a:solidFill>
                <a:latin typeface="BIZ UDPGothic" panose="020B0400000000000000" pitchFamily="34" charset="-128"/>
                <a:ea typeface="BIZ UDPGothic" panose="020B0400000000000000" pitchFamily="34" charset="-128"/>
              </a:rPr>
              <a:t>顧客像・</a:t>
            </a:r>
            <a:br>
              <a:rPr lang="ja-JP" altLang="en-US" sz="1200">
                <a:solidFill>
                  <a:schemeClr val="tx1"/>
                </a:solidFill>
                <a:latin typeface="BIZ UDPGothic" panose="020B0400000000000000" pitchFamily="34" charset="-128"/>
                <a:ea typeface="BIZ UDPGothic" panose="020B0400000000000000" pitchFamily="34" charset="-128"/>
              </a:rPr>
            </a:br>
            <a:r>
              <a:rPr lang="ja-JP" altLang="en-US" sz="1200">
                <a:solidFill>
                  <a:schemeClr val="tx1"/>
                </a:solidFill>
                <a:latin typeface="BIZ UDPGothic" panose="020B0400000000000000" pitchFamily="34" charset="-128"/>
                <a:ea typeface="BIZ UDPGothic" panose="020B0400000000000000" pitchFamily="34" charset="-128"/>
              </a:rPr>
              <a:t>顧客課題</a:t>
            </a:r>
          </a:p>
        </p:txBody>
      </p:sp>
      <p:sp>
        <p:nvSpPr>
          <p:cNvPr id="56" name="四角形: 角を丸くする 30">
            <a:extLst>
              <a:ext uri="{FF2B5EF4-FFF2-40B4-BE49-F238E27FC236}">
                <a16:creationId xmlns:a16="http://schemas.microsoft.com/office/drawing/2014/main" id="{56A49897-C51F-26EC-40DE-E1339EDD3ADE}"/>
              </a:ext>
            </a:extLst>
          </p:cNvPr>
          <p:cNvSpPr/>
          <p:nvPr/>
        </p:nvSpPr>
        <p:spPr>
          <a:xfrm>
            <a:off x="1822497" y="3196478"/>
            <a:ext cx="1119976" cy="918359"/>
          </a:xfrm>
          <a:prstGeom prst="roundRect">
            <a:avLst/>
          </a:prstGeom>
          <a:noFill/>
          <a:ln w="571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Gothic" panose="020B0400000000000000" pitchFamily="34" charset="-128"/>
              <a:ea typeface="BIZ UDPGothic" panose="020B0400000000000000" pitchFamily="34" charset="-128"/>
            </a:endParaRPr>
          </a:p>
        </p:txBody>
      </p:sp>
      <p:sp>
        <p:nvSpPr>
          <p:cNvPr id="4" name="スライド番号プレースホルダー 1">
            <a:extLst>
              <a:ext uri="{FF2B5EF4-FFF2-40B4-BE49-F238E27FC236}">
                <a16:creationId xmlns:a16="http://schemas.microsoft.com/office/drawing/2014/main" id="{296AE3FC-102C-948D-D019-BB8254DA7224}"/>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1</a:t>
            </a:fld>
            <a:endParaRPr kumimoji="1" lang="ja-JP" altLang="en-US"/>
          </a:p>
        </p:txBody>
      </p:sp>
      <p:sp>
        <p:nvSpPr>
          <p:cNvPr id="2" name="吹き出し: 四角形 32">
            <a:extLst>
              <a:ext uri="{FF2B5EF4-FFF2-40B4-BE49-F238E27FC236}">
                <a16:creationId xmlns:a16="http://schemas.microsoft.com/office/drawing/2014/main" id="{6646A7F6-42C0-3110-98D2-88DA0CB806DD}"/>
              </a:ext>
            </a:extLst>
          </p:cNvPr>
          <p:cNvSpPr/>
          <p:nvPr/>
        </p:nvSpPr>
        <p:spPr>
          <a:xfrm>
            <a:off x="2972408" y="2717127"/>
            <a:ext cx="2309424" cy="707737"/>
          </a:xfrm>
          <a:prstGeom prst="wedgeRectCallout">
            <a:avLst>
              <a:gd name="adj1" fmla="val -44885"/>
              <a:gd name="adj2" fmla="val 99595"/>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1600" b="1" u="sng">
                <a:solidFill>
                  <a:schemeClr val="tx1"/>
                </a:solidFill>
                <a:latin typeface="BIZ UDPGothic" panose="020B0400000000000000" pitchFamily="34" charset="-128"/>
                <a:ea typeface="BIZ UDPGothic" panose="020B0400000000000000" pitchFamily="34" charset="-128"/>
              </a:rPr>
              <a:t>本資料の注力箇所</a:t>
            </a:r>
            <a:endParaRPr lang="en-US" altLang="ja-JP" sz="1600" b="1" u="sng" dirty="0">
              <a:solidFill>
                <a:schemeClr val="tx1"/>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92773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イシュー</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真因課題</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を見極めるための</a:t>
            </a:r>
            <a:r>
              <a:rPr lang="en-US" altLang="ja-JP" kern="0" dirty="0">
                <a:latin typeface="BIZ UDPGothic" panose="020B0400000000000000" pitchFamily="34" charset="-128"/>
                <a:ea typeface="BIZ UDPGothic" panose="020B0400000000000000" pitchFamily="34" charset="-128"/>
                <a:cs typeface="Arial" pitchFamily="34" charset="0"/>
              </a:rPr>
              <a:t>3STEP</a:t>
            </a:r>
            <a:endParaRPr lang="ja-JP" altLang="en-US" kern="0">
              <a:latin typeface="BIZ UDPGothic" panose="020B0400000000000000" pitchFamily="34" charset="-128"/>
              <a:ea typeface="BIZ UDPGothic" panose="020B0400000000000000" pitchFamily="34" charset="-128"/>
              <a:cs typeface="Arial" pitchFamily="34" charset="0"/>
            </a:endParaRPr>
          </a:p>
        </p:txBody>
      </p:sp>
      <p:sp>
        <p:nvSpPr>
          <p:cNvPr id="18" name="コンテンツ プレースホルダー 4">
            <a:extLst>
              <a:ext uri="{FF2B5EF4-FFF2-40B4-BE49-F238E27FC236}">
                <a16:creationId xmlns:a16="http://schemas.microsoft.com/office/drawing/2014/main" id="{BB71AA1F-4807-7C67-CDB8-9EE0461262C2}"/>
              </a:ext>
            </a:extLst>
          </p:cNvPr>
          <p:cNvSpPr>
            <a:spLocks noGrp="1"/>
          </p:cNvSpPr>
          <p:nvPr>
            <p:ph idx="13"/>
          </p:nvPr>
        </p:nvSpPr>
        <p:spPr>
          <a:xfrm>
            <a:off x="140324" y="537124"/>
            <a:ext cx="8851899" cy="499233"/>
          </a:xfrm>
        </p:spPr>
        <p:txBody>
          <a:bodyPr/>
          <a:lstStyle/>
          <a:p>
            <a:pPr defTabSz="557195"/>
            <a:r>
              <a:rPr lang="ja-JP" altLang="en-US" b="0">
                <a:latin typeface="BIZ UDPGothic" panose="020B0400000000000000" pitchFamily="34" charset="-128"/>
                <a:ea typeface="BIZ UDPGothic" panose="020B0400000000000000" pitchFamily="34" charset="-128"/>
              </a:rPr>
              <a:t>イシュー</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真因課題</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を見極めるには大きく</a:t>
            </a:r>
            <a:r>
              <a:rPr lang="en-US" altLang="ja-JP" b="0" dirty="0">
                <a:latin typeface="BIZ UDPGothic" panose="020B0400000000000000" pitchFamily="34" charset="-128"/>
                <a:ea typeface="BIZ UDPGothic" panose="020B0400000000000000" pitchFamily="34" charset="-128"/>
              </a:rPr>
              <a:t>3</a:t>
            </a:r>
            <a:r>
              <a:rPr lang="ja-JP" altLang="en-US" b="0">
                <a:latin typeface="BIZ UDPGothic" panose="020B0400000000000000" pitchFamily="34" charset="-128"/>
                <a:ea typeface="BIZ UDPGothic" panose="020B0400000000000000" pitchFamily="34" charset="-128"/>
              </a:rPr>
              <a:t>つのプロセスを、自身のターゲットの特性や状況に合わせて応用する必要が</a:t>
            </a:r>
            <a:r>
              <a:rPr lang="ja-JP" altLang="en-US">
                <a:latin typeface="BIZ UDPGothic" panose="020B0400000000000000" pitchFamily="34" charset="-128"/>
                <a:ea typeface="BIZ UDPGothic" panose="020B0400000000000000" pitchFamily="34" charset="-128"/>
              </a:rPr>
              <a:t>あります。</a:t>
            </a:r>
            <a:endParaRPr lang="ja-JP" altLang="en-US" b="0">
              <a:latin typeface="BIZ UDPGothic" panose="020B0400000000000000" pitchFamily="34" charset="-128"/>
              <a:ea typeface="BIZ UDPGothic" panose="020B0400000000000000" pitchFamily="34" charset="-128"/>
            </a:endParaRP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2</a:t>
            </a:fld>
            <a:endParaRPr kumimoji="1" lang="ja-JP" altLang="en-US"/>
          </a:p>
        </p:txBody>
      </p:sp>
      <p:grpSp>
        <p:nvGrpSpPr>
          <p:cNvPr id="5" name="グループ化 4">
            <a:extLst>
              <a:ext uri="{FF2B5EF4-FFF2-40B4-BE49-F238E27FC236}">
                <a16:creationId xmlns:a16="http://schemas.microsoft.com/office/drawing/2014/main" id="{EB8AEDD6-71E1-2B04-E6A6-A8DF7DB23351}"/>
              </a:ext>
            </a:extLst>
          </p:cNvPr>
          <p:cNvGrpSpPr/>
          <p:nvPr/>
        </p:nvGrpSpPr>
        <p:grpSpPr>
          <a:xfrm>
            <a:off x="141599" y="1183014"/>
            <a:ext cx="8850624" cy="256866"/>
            <a:chOff x="149563" y="1533733"/>
            <a:chExt cx="9601656" cy="345501"/>
          </a:xfrm>
        </p:grpSpPr>
        <p:cxnSp>
          <p:nvCxnSpPr>
            <p:cNvPr id="51" name="直線コネクタ 50">
              <a:extLst>
                <a:ext uri="{FF2B5EF4-FFF2-40B4-BE49-F238E27FC236}">
                  <a16:creationId xmlns:a16="http://schemas.microsoft.com/office/drawing/2014/main" id="{B35D5898-9EB7-EBF3-74CC-4E7466726526}"/>
                </a:ext>
              </a:extLst>
            </p:cNvPr>
            <p:cNvCxnSpPr>
              <a:cxnSpLocks/>
            </p:cNvCxnSpPr>
            <p:nvPr/>
          </p:nvCxnSpPr>
          <p:spPr>
            <a:xfrm>
              <a:off x="149563" y="1879234"/>
              <a:ext cx="96016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837D7C29-4424-6B44-7740-7596608434C2}"/>
                </a:ext>
              </a:extLst>
            </p:cNvPr>
            <p:cNvSpPr txBox="1"/>
            <p:nvPr/>
          </p:nvSpPr>
          <p:spPr>
            <a:xfrm>
              <a:off x="149563" y="1533733"/>
              <a:ext cx="9601656" cy="345501"/>
            </a:xfrm>
            <a:prstGeom prst="rect">
              <a:avLst/>
            </a:prstGeom>
            <a:noFill/>
          </p:spPr>
          <p:txBody>
            <a:bodyPr vert="horz" wrap="none" lIns="39000" tIns="39000" rIns="39000" bIns="39000" rtlCol="0" anchor="b">
              <a:noAutofit/>
            </a:bodyPr>
            <a:lstStyle/>
            <a:p>
              <a:pPr lvl="0" algn="ctr">
                <a:defRPr/>
              </a:pPr>
              <a:r>
                <a:rPr lang="ja-JP" altLang="en-US" sz="1600" b="1">
                  <a:latin typeface="BIZ UDPゴシック" panose="020B0400000000000000" pitchFamily="50" charset="-128"/>
                  <a:ea typeface="BIZ UDPゴシック" panose="020B0400000000000000" pitchFamily="50" charset="-128"/>
                </a:rPr>
                <a:t>イシュー特定のプロセス</a:t>
              </a:r>
            </a:p>
          </p:txBody>
        </p:sp>
      </p:grpSp>
      <p:sp>
        <p:nvSpPr>
          <p:cNvPr id="17" name="正方形/長方形 4">
            <a:extLst>
              <a:ext uri="{FF2B5EF4-FFF2-40B4-BE49-F238E27FC236}">
                <a16:creationId xmlns:a16="http://schemas.microsoft.com/office/drawing/2014/main" id="{2ED10AE2-159E-A272-C955-2B3A7BA4B625}"/>
              </a:ext>
            </a:extLst>
          </p:cNvPr>
          <p:cNvSpPr>
            <a:spLocks noChangeArrowheads="1"/>
          </p:cNvSpPr>
          <p:nvPr/>
        </p:nvSpPr>
        <p:spPr bwMode="auto">
          <a:xfrm>
            <a:off x="141600"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9" name="ホームベース 14">
            <a:extLst>
              <a:ext uri="{FF2B5EF4-FFF2-40B4-BE49-F238E27FC236}">
                <a16:creationId xmlns:a16="http://schemas.microsoft.com/office/drawing/2014/main" id="{A4519E3E-44BD-D6E2-BE4B-8159AFFB3B29}"/>
              </a:ext>
            </a:extLst>
          </p:cNvPr>
          <p:cNvSpPr/>
          <p:nvPr/>
        </p:nvSpPr>
        <p:spPr>
          <a:xfrm>
            <a:off x="141600" y="1516594"/>
            <a:ext cx="2914135"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bg1"/>
                </a:solidFill>
                <a:latin typeface="BIZ UDPGothic" panose="020B0400000000000000" pitchFamily="34" charset="-128"/>
                <a:ea typeface="BIZ UDPGothic" panose="020B0400000000000000" pitchFamily="34" charset="-128"/>
              </a:rPr>
              <a:t>STEP</a:t>
            </a:r>
            <a:r>
              <a:rPr lang="ja-JP" altLang="en-US" sz="1400" b="1">
                <a:solidFill>
                  <a:schemeClr val="bg1"/>
                </a:solidFill>
                <a:latin typeface="BIZ UDPGothic" panose="020B0400000000000000" pitchFamily="34" charset="-128"/>
                <a:ea typeface="BIZ UDPGothic" panose="020B0400000000000000" pitchFamily="34" charset="-128"/>
              </a:rPr>
              <a:t>①　</a:t>
            </a:r>
            <a:r>
              <a:rPr lang="en-US" altLang="ja-JP" sz="1400" b="1">
                <a:solidFill>
                  <a:schemeClr val="bg1"/>
                </a:solidFill>
                <a:latin typeface="BIZ UDPGothic" panose="020B0400000000000000" pitchFamily="34" charset="-128"/>
                <a:ea typeface="BIZ UDPGothic" panose="020B0400000000000000" pitchFamily="34" charset="-128"/>
              </a:rPr>
              <a:t>【</a:t>
            </a:r>
            <a:r>
              <a:rPr lang="ja-JP" altLang="en-US" sz="1400" b="1">
                <a:solidFill>
                  <a:schemeClr val="bg1"/>
                </a:solidFill>
                <a:latin typeface="BIZ UDPGothic" panose="020B0400000000000000" pitchFamily="34" charset="-128"/>
                <a:ea typeface="BIZ UDPGothic" panose="020B0400000000000000" pitchFamily="34" charset="-128"/>
              </a:rPr>
              <a:t>イシューの仮説立て</a:t>
            </a:r>
            <a:r>
              <a:rPr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grpSp>
        <p:nvGrpSpPr>
          <p:cNvPr id="20" name="グループ化 19">
            <a:extLst>
              <a:ext uri="{FF2B5EF4-FFF2-40B4-BE49-F238E27FC236}">
                <a16:creationId xmlns:a16="http://schemas.microsoft.com/office/drawing/2014/main" id="{7E9D9B42-3239-546D-6AFC-3BA6C12FDF79}"/>
              </a:ext>
            </a:extLst>
          </p:cNvPr>
          <p:cNvGrpSpPr/>
          <p:nvPr/>
        </p:nvGrpSpPr>
        <p:grpSpPr>
          <a:xfrm>
            <a:off x="347688" y="2906097"/>
            <a:ext cx="2501957" cy="1775946"/>
            <a:chOff x="441325" y="2940805"/>
            <a:chExt cx="1641568" cy="3086087"/>
          </a:xfrm>
        </p:grpSpPr>
        <p:sp>
          <p:nvSpPr>
            <p:cNvPr id="22" name="Line 5">
              <a:extLst>
                <a:ext uri="{FF2B5EF4-FFF2-40B4-BE49-F238E27FC236}">
                  <a16:creationId xmlns:a16="http://schemas.microsoft.com/office/drawing/2014/main" id="{A79E9324-F168-0E6C-B76F-DBCBEA012B71}"/>
                </a:ext>
              </a:extLst>
            </p:cNvPr>
            <p:cNvSpPr>
              <a:spLocks noChangeShapeType="1"/>
            </p:cNvSpPr>
            <p:nvPr/>
          </p:nvSpPr>
          <p:spPr bwMode="auto">
            <a:xfrm>
              <a:off x="1549263" y="3068551"/>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3" name="Line 6">
              <a:extLst>
                <a:ext uri="{FF2B5EF4-FFF2-40B4-BE49-F238E27FC236}">
                  <a16:creationId xmlns:a16="http://schemas.microsoft.com/office/drawing/2014/main" id="{2B495751-EC4C-E781-D985-CE18FEC13F2C}"/>
                </a:ext>
              </a:extLst>
            </p:cNvPr>
            <p:cNvSpPr>
              <a:spLocks noChangeShapeType="1"/>
            </p:cNvSpPr>
            <p:nvPr/>
          </p:nvSpPr>
          <p:spPr bwMode="auto">
            <a:xfrm>
              <a:off x="813627" y="3440025"/>
              <a:ext cx="0" cy="2089328"/>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4" name="Line 12">
              <a:extLst>
                <a:ext uri="{FF2B5EF4-FFF2-40B4-BE49-F238E27FC236}">
                  <a16:creationId xmlns:a16="http://schemas.microsoft.com/office/drawing/2014/main" id="{2BCBA5D7-CF9C-02BE-69C8-6210700B2C09}"/>
                </a:ext>
              </a:extLst>
            </p:cNvPr>
            <p:cNvSpPr>
              <a:spLocks noChangeShapeType="1"/>
            </p:cNvSpPr>
            <p:nvPr/>
          </p:nvSpPr>
          <p:spPr bwMode="auto">
            <a:xfrm>
              <a:off x="1452468" y="343330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5" name="Line 13">
              <a:extLst>
                <a:ext uri="{FF2B5EF4-FFF2-40B4-BE49-F238E27FC236}">
                  <a16:creationId xmlns:a16="http://schemas.microsoft.com/office/drawing/2014/main" id="{850A5B7B-C5E9-3F83-581B-F042F6541F7F}"/>
                </a:ext>
              </a:extLst>
            </p:cNvPr>
            <p:cNvSpPr>
              <a:spLocks noChangeShapeType="1"/>
            </p:cNvSpPr>
            <p:nvPr/>
          </p:nvSpPr>
          <p:spPr bwMode="auto">
            <a:xfrm>
              <a:off x="816994" y="3433302"/>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6" name="Line 14">
              <a:extLst>
                <a:ext uri="{FF2B5EF4-FFF2-40B4-BE49-F238E27FC236}">
                  <a16:creationId xmlns:a16="http://schemas.microsoft.com/office/drawing/2014/main" id="{0CD0E1B8-1DA9-C7BB-E8B1-212A06FBEFD8}"/>
                </a:ext>
              </a:extLst>
            </p:cNvPr>
            <p:cNvSpPr>
              <a:spLocks noChangeShapeType="1"/>
            </p:cNvSpPr>
            <p:nvPr/>
          </p:nvSpPr>
          <p:spPr bwMode="auto">
            <a:xfrm>
              <a:off x="816994" y="5534396"/>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7" name="Line 15">
              <a:extLst>
                <a:ext uri="{FF2B5EF4-FFF2-40B4-BE49-F238E27FC236}">
                  <a16:creationId xmlns:a16="http://schemas.microsoft.com/office/drawing/2014/main" id="{3076C284-944D-4CA7-3FDE-CD38BE6AA6E3}"/>
                </a:ext>
              </a:extLst>
            </p:cNvPr>
            <p:cNvSpPr>
              <a:spLocks noChangeShapeType="1"/>
            </p:cNvSpPr>
            <p:nvPr/>
          </p:nvSpPr>
          <p:spPr bwMode="auto">
            <a:xfrm>
              <a:off x="716833" y="4487211"/>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8" name="Line 16">
              <a:extLst>
                <a:ext uri="{FF2B5EF4-FFF2-40B4-BE49-F238E27FC236}">
                  <a16:creationId xmlns:a16="http://schemas.microsoft.com/office/drawing/2014/main" id="{DAD324F9-7709-53ED-9EBF-19AFC764CD4F}"/>
                </a:ext>
              </a:extLst>
            </p:cNvPr>
            <p:cNvSpPr>
              <a:spLocks noChangeShapeType="1"/>
            </p:cNvSpPr>
            <p:nvPr/>
          </p:nvSpPr>
          <p:spPr bwMode="auto">
            <a:xfrm>
              <a:off x="1552630" y="306350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29" name="Rectangle 17">
              <a:extLst>
                <a:ext uri="{FF2B5EF4-FFF2-40B4-BE49-F238E27FC236}">
                  <a16:creationId xmlns:a16="http://schemas.microsoft.com/office/drawing/2014/main" id="{91DCFAFE-DF3A-F044-7D4A-6D49F9D6813D}"/>
                </a:ext>
              </a:extLst>
            </p:cNvPr>
            <p:cNvSpPr>
              <a:spLocks noChangeArrowheads="1"/>
            </p:cNvSpPr>
            <p:nvPr/>
          </p:nvSpPr>
          <p:spPr bwMode="auto">
            <a:xfrm>
              <a:off x="1650265" y="2940805"/>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Ａ１</a:t>
              </a:r>
            </a:p>
          </p:txBody>
        </p:sp>
        <p:sp>
          <p:nvSpPr>
            <p:cNvPr id="30" name="Rectangle 18">
              <a:extLst>
                <a:ext uri="{FF2B5EF4-FFF2-40B4-BE49-F238E27FC236}">
                  <a16:creationId xmlns:a16="http://schemas.microsoft.com/office/drawing/2014/main" id="{F4302583-26A9-09FF-79BD-600CF683D4AA}"/>
                </a:ext>
              </a:extLst>
            </p:cNvPr>
            <p:cNvSpPr>
              <a:spLocks noChangeArrowheads="1"/>
            </p:cNvSpPr>
            <p:nvPr/>
          </p:nvSpPr>
          <p:spPr bwMode="auto">
            <a:xfrm>
              <a:off x="914630" y="3310597"/>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ja-JP" sz="1050">
                  <a:latin typeface="BIZ UDPゴシック" panose="020B0400000000000000" pitchFamily="50" charset="-128"/>
                  <a:ea typeface="BIZ UDPゴシック" panose="020B0400000000000000" pitchFamily="50" charset="-128"/>
                </a:rPr>
                <a:t>A</a:t>
              </a:r>
              <a:endParaRPr lang="ja-JP" altLang="en-US" sz="1050">
                <a:latin typeface="BIZ UDPゴシック" panose="020B0400000000000000" pitchFamily="50" charset="-128"/>
                <a:ea typeface="BIZ UDPゴシック" panose="020B0400000000000000" pitchFamily="50" charset="-128"/>
              </a:endParaRPr>
            </a:p>
          </p:txBody>
        </p:sp>
        <p:sp>
          <p:nvSpPr>
            <p:cNvPr id="31" name="Rectangle 19">
              <a:extLst>
                <a:ext uri="{FF2B5EF4-FFF2-40B4-BE49-F238E27FC236}">
                  <a16:creationId xmlns:a16="http://schemas.microsoft.com/office/drawing/2014/main" id="{9A39B847-8FB7-3620-D083-8DB5BCDD3484}"/>
                </a:ext>
              </a:extLst>
            </p:cNvPr>
            <p:cNvSpPr>
              <a:spLocks noChangeArrowheads="1"/>
            </p:cNvSpPr>
            <p:nvPr/>
          </p:nvSpPr>
          <p:spPr bwMode="auto">
            <a:xfrm>
              <a:off x="914630" y="4361145"/>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a:t>
              </a:r>
            </a:p>
          </p:txBody>
        </p:sp>
        <p:sp>
          <p:nvSpPr>
            <p:cNvPr id="32" name="Rectangle 20">
              <a:extLst>
                <a:ext uri="{FF2B5EF4-FFF2-40B4-BE49-F238E27FC236}">
                  <a16:creationId xmlns:a16="http://schemas.microsoft.com/office/drawing/2014/main" id="{6FF768BA-ACC9-7585-A00F-0BE503931F0F}"/>
                </a:ext>
              </a:extLst>
            </p:cNvPr>
            <p:cNvSpPr>
              <a:spLocks noChangeArrowheads="1"/>
            </p:cNvSpPr>
            <p:nvPr/>
          </p:nvSpPr>
          <p:spPr bwMode="auto">
            <a:xfrm>
              <a:off x="441325" y="4052887"/>
              <a:ext cx="270711" cy="789677"/>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ctr"/>
            <a:lstStyle/>
            <a:p>
              <a:pPr algn="ctr"/>
              <a:r>
                <a:rPr lang="ja-JP" altLang="en-US" sz="1050" b="1">
                  <a:latin typeface="BIZ UDPゴシック" panose="020B0400000000000000" pitchFamily="50" charset="-128"/>
                  <a:ea typeface="BIZ UDPゴシック" panose="020B0400000000000000" pitchFamily="50" charset="-128"/>
                </a:rPr>
                <a:t>仮説</a:t>
              </a:r>
              <a:endParaRPr lang="ja-JP" altLang="en-US" sz="1050">
                <a:latin typeface="BIZ UDPゴシック" panose="020B0400000000000000" pitchFamily="50" charset="-128"/>
                <a:ea typeface="BIZ UDPゴシック" panose="020B0400000000000000" pitchFamily="50" charset="-128"/>
              </a:endParaRPr>
            </a:p>
          </p:txBody>
        </p:sp>
        <p:sp>
          <p:nvSpPr>
            <p:cNvPr id="33" name="Rectangle 21">
              <a:extLst>
                <a:ext uri="{FF2B5EF4-FFF2-40B4-BE49-F238E27FC236}">
                  <a16:creationId xmlns:a16="http://schemas.microsoft.com/office/drawing/2014/main" id="{5B94EE8A-CF8F-F4F1-0E91-6EEF3D995741}"/>
                </a:ext>
              </a:extLst>
            </p:cNvPr>
            <p:cNvSpPr>
              <a:spLocks noChangeArrowheads="1"/>
            </p:cNvSpPr>
            <p:nvPr/>
          </p:nvSpPr>
          <p:spPr bwMode="auto">
            <a:xfrm>
              <a:off x="914630" y="5411693"/>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a:t>
              </a:r>
            </a:p>
          </p:txBody>
        </p:sp>
        <p:sp>
          <p:nvSpPr>
            <p:cNvPr id="34" name="Rectangle 22">
              <a:extLst>
                <a:ext uri="{FF2B5EF4-FFF2-40B4-BE49-F238E27FC236}">
                  <a16:creationId xmlns:a16="http://schemas.microsoft.com/office/drawing/2014/main" id="{00CBC511-7D53-FF9B-9702-E3BD518A36C3}"/>
                </a:ext>
              </a:extLst>
            </p:cNvPr>
            <p:cNvSpPr>
              <a:spLocks noChangeArrowheads="1"/>
            </p:cNvSpPr>
            <p:nvPr/>
          </p:nvSpPr>
          <p:spPr bwMode="auto">
            <a:xfrm>
              <a:off x="1650265" y="3497174"/>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Ａ２</a:t>
              </a:r>
            </a:p>
          </p:txBody>
        </p:sp>
        <p:sp>
          <p:nvSpPr>
            <p:cNvPr id="35" name="Line 23">
              <a:extLst>
                <a:ext uri="{FF2B5EF4-FFF2-40B4-BE49-F238E27FC236}">
                  <a16:creationId xmlns:a16="http://schemas.microsoft.com/office/drawing/2014/main" id="{B73B53E6-82FE-9012-25A2-873C0BE7B2DE}"/>
                </a:ext>
              </a:extLst>
            </p:cNvPr>
            <p:cNvSpPr>
              <a:spLocks noChangeShapeType="1"/>
            </p:cNvSpPr>
            <p:nvPr/>
          </p:nvSpPr>
          <p:spPr bwMode="auto">
            <a:xfrm>
              <a:off x="1552630" y="361987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6" name="Line 24">
              <a:extLst>
                <a:ext uri="{FF2B5EF4-FFF2-40B4-BE49-F238E27FC236}">
                  <a16:creationId xmlns:a16="http://schemas.microsoft.com/office/drawing/2014/main" id="{C6E465B8-B9D1-2C32-F070-342773DCB5C2}"/>
                </a:ext>
              </a:extLst>
            </p:cNvPr>
            <p:cNvSpPr>
              <a:spLocks noChangeShapeType="1"/>
            </p:cNvSpPr>
            <p:nvPr/>
          </p:nvSpPr>
          <p:spPr bwMode="auto">
            <a:xfrm>
              <a:off x="1549263" y="4119099"/>
              <a:ext cx="0" cy="731181"/>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7" name="Line 25">
              <a:extLst>
                <a:ext uri="{FF2B5EF4-FFF2-40B4-BE49-F238E27FC236}">
                  <a16:creationId xmlns:a16="http://schemas.microsoft.com/office/drawing/2014/main" id="{A2D26902-E503-6BBA-7F22-2BFCD5E69F3A}"/>
                </a:ext>
              </a:extLst>
            </p:cNvPr>
            <p:cNvSpPr>
              <a:spLocks noChangeShapeType="1"/>
            </p:cNvSpPr>
            <p:nvPr/>
          </p:nvSpPr>
          <p:spPr bwMode="auto">
            <a:xfrm>
              <a:off x="1552630" y="411405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38" name="Rectangle 26">
              <a:extLst>
                <a:ext uri="{FF2B5EF4-FFF2-40B4-BE49-F238E27FC236}">
                  <a16:creationId xmlns:a16="http://schemas.microsoft.com/office/drawing/2014/main" id="{1EC0C292-C5CD-0533-FA5B-AA8DA8EC2934}"/>
                </a:ext>
              </a:extLst>
            </p:cNvPr>
            <p:cNvSpPr>
              <a:spLocks noChangeArrowheads="1"/>
            </p:cNvSpPr>
            <p:nvPr/>
          </p:nvSpPr>
          <p:spPr bwMode="auto">
            <a:xfrm>
              <a:off x="1650265" y="3991352"/>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Ｂ１</a:t>
              </a:r>
            </a:p>
          </p:txBody>
        </p:sp>
        <p:sp>
          <p:nvSpPr>
            <p:cNvPr id="39" name="Rectangle 27">
              <a:extLst>
                <a:ext uri="{FF2B5EF4-FFF2-40B4-BE49-F238E27FC236}">
                  <a16:creationId xmlns:a16="http://schemas.microsoft.com/office/drawing/2014/main" id="{86EE9590-FD25-8A0B-6D22-79B082A0322B}"/>
                </a:ext>
              </a:extLst>
            </p:cNvPr>
            <p:cNvSpPr>
              <a:spLocks noChangeArrowheads="1"/>
            </p:cNvSpPr>
            <p:nvPr/>
          </p:nvSpPr>
          <p:spPr bwMode="auto">
            <a:xfrm>
              <a:off x="1650265" y="4361145"/>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Ｂ２</a:t>
              </a:r>
            </a:p>
          </p:txBody>
        </p:sp>
        <p:sp>
          <p:nvSpPr>
            <p:cNvPr id="40" name="Rectangle 28">
              <a:extLst>
                <a:ext uri="{FF2B5EF4-FFF2-40B4-BE49-F238E27FC236}">
                  <a16:creationId xmlns:a16="http://schemas.microsoft.com/office/drawing/2014/main" id="{AEE5012B-C926-1CCF-27A8-0CB97002F2C5}"/>
                </a:ext>
              </a:extLst>
            </p:cNvPr>
            <p:cNvSpPr>
              <a:spLocks noChangeArrowheads="1"/>
            </p:cNvSpPr>
            <p:nvPr/>
          </p:nvSpPr>
          <p:spPr bwMode="auto">
            <a:xfrm>
              <a:off x="1650265" y="4732619"/>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Ｂ３</a:t>
              </a:r>
            </a:p>
          </p:txBody>
        </p:sp>
        <p:sp>
          <p:nvSpPr>
            <p:cNvPr id="41" name="Line 29">
              <a:extLst>
                <a:ext uri="{FF2B5EF4-FFF2-40B4-BE49-F238E27FC236}">
                  <a16:creationId xmlns:a16="http://schemas.microsoft.com/office/drawing/2014/main" id="{E758E9BB-77CF-608A-FD48-2105B2AFF7CC}"/>
                </a:ext>
              </a:extLst>
            </p:cNvPr>
            <p:cNvSpPr>
              <a:spLocks noChangeShapeType="1"/>
            </p:cNvSpPr>
            <p:nvPr/>
          </p:nvSpPr>
          <p:spPr bwMode="auto">
            <a:xfrm>
              <a:off x="1552630"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2" name="Line 30">
              <a:extLst>
                <a:ext uri="{FF2B5EF4-FFF2-40B4-BE49-F238E27FC236}">
                  <a16:creationId xmlns:a16="http://schemas.microsoft.com/office/drawing/2014/main" id="{0151606D-125A-D0F1-E478-71B76A669361}"/>
                </a:ext>
              </a:extLst>
            </p:cNvPr>
            <p:cNvSpPr>
              <a:spLocks noChangeShapeType="1"/>
            </p:cNvSpPr>
            <p:nvPr/>
          </p:nvSpPr>
          <p:spPr bwMode="auto">
            <a:xfrm>
              <a:off x="1552630" y="485532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3" name="Line 31">
              <a:extLst>
                <a:ext uri="{FF2B5EF4-FFF2-40B4-BE49-F238E27FC236}">
                  <a16:creationId xmlns:a16="http://schemas.microsoft.com/office/drawing/2014/main" id="{62C8EFE0-DEBD-8B7B-3D82-67126CC2D270}"/>
                </a:ext>
              </a:extLst>
            </p:cNvPr>
            <p:cNvSpPr>
              <a:spLocks noChangeShapeType="1"/>
            </p:cNvSpPr>
            <p:nvPr/>
          </p:nvSpPr>
          <p:spPr bwMode="auto">
            <a:xfrm>
              <a:off x="1549263" y="5356224"/>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4" name="Line 32">
              <a:extLst>
                <a:ext uri="{FF2B5EF4-FFF2-40B4-BE49-F238E27FC236}">
                  <a16:creationId xmlns:a16="http://schemas.microsoft.com/office/drawing/2014/main" id="{2CC7353C-D535-D007-FDAD-4CE89D8C1E12}"/>
                </a:ext>
              </a:extLst>
            </p:cNvPr>
            <p:cNvSpPr>
              <a:spLocks noChangeShapeType="1"/>
            </p:cNvSpPr>
            <p:nvPr/>
          </p:nvSpPr>
          <p:spPr bwMode="auto">
            <a:xfrm>
              <a:off x="1552630" y="5349501"/>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5" name="Rectangle 33">
              <a:extLst>
                <a:ext uri="{FF2B5EF4-FFF2-40B4-BE49-F238E27FC236}">
                  <a16:creationId xmlns:a16="http://schemas.microsoft.com/office/drawing/2014/main" id="{951AF4F8-9E21-BAEA-616B-D5B8BFDB0ACB}"/>
                </a:ext>
              </a:extLst>
            </p:cNvPr>
            <p:cNvSpPr>
              <a:spLocks noChangeArrowheads="1"/>
            </p:cNvSpPr>
            <p:nvPr/>
          </p:nvSpPr>
          <p:spPr bwMode="auto">
            <a:xfrm>
              <a:off x="1650265" y="5226796"/>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Ｃ１</a:t>
              </a:r>
            </a:p>
          </p:txBody>
        </p:sp>
        <p:sp>
          <p:nvSpPr>
            <p:cNvPr id="46" name="Rectangle 34">
              <a:extLst>
                <a:ext uri="{FF2B5EF4-FFF2-40B4-BE49-F238E27FC236}">
                  <a16:creationId xmlns:a16="http://schemas.microsoft.com/office/drawing/2014/main" id="{2E57FDA4-D3C6-7560-1F81-229982AE36AB}"/>
                </a:ext>
              </a:extLst>
            </p:cNvPr>
            <p:cNvSpPr>
              <a:spLocks noChangeArrowheads="1"/>
            </p:cNvSpPr>
            <p:nvPr/>
          </p:nvSpPr>
          <p:spPr bwMode="auto">
            <a:xfrm>
              <a:off x="1650265" y="5783166"/>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ゴシック" panose="020B0400000000000000" pitchFamily="50" charset="-128"/>
                  <a:ea typeface="BIZ UDPゴシック" panose="020B0400000000000000" pitchFamily="50" charset="-128"/>
                </a:rPr>
                <a:t>Ｃ２</a:t>
              </a:r>
            </a:p>
          </p:txBody>
        </p:sp>
        <p:sp>
          <p:nvSpPr>
            <p:cNvPr id="47" name="Line 35">
              <a:extLst>
                <a:ext uri="{FF2B5EF4-FFF2-40B4-BE49-F238E27FC236}">
                  <a16:creationId xmlns:a16="http://schemas.microsoft.com/office/drawing/2014/main" id="{2BE6A6E6-CFCE-899D-B8CE-EFEC651A281D}"/>
                </a:ext>
              </a:extLst>
            </p:cNvPr>
            <p:cNvSpPr>
              <a:spLocks noChangeShapeType="1"/>
            </p:cNvSpPr>
            <p:nvPr/>
          </p:nvSpPr>
          <p:spPr bwMode="auto">
            <a:xfrm>
              <a:off x="1552630" y="5905870"/>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8" name="Line 36">
              <a:extLst>
                <a:ext uri="{FF2B5EF4-FFF2-40B4-BE49-F238E27FC236}">
                  <a16:creationId xmlns:a16="http://schemas.microsoft.com/office/drawing/2014/main" id="{5F5DF093-526B-8FA8-E12C-550567812ABF}"/>
                </a:ext>
              </a:extLst>
            </p:cNvPr>
            <p:cNvSpPr>
              <a:spLocks noChangeShapeType="1"/>
            </p:cNvSpPr>
            <p:nvPr/>
          </p:nvSpPr>
          <p:spPr bwMode="auto">
            <a:xfrm>
              <a:off x="816994" y="4483848"/>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49" name="Line 37">
              <a:extLst>
                <a:ext uri="{FF2B5EF4-FFF2-40B4-BE49-F238E27FC236}">
                  <a16:creationId xmlns:a16="http://schemas.microsoft.com/office/drawing/2014/main" id="{179B0DDB-C8DF-ADA5-AE48-A008AF2AD95C}"/>
                </a:ext>
              </a:extLst>
            </p:cNvPr>
            <p:cNvSpPr>
              <a:spLocks noChangeShapeType="1"/>
            </p:cNvSpPr>
            <p:nvPr/>
          </p:nvSpPr>
          <p:spPr bwMode="auto">
            <a:xfrm>
              <a:off x="1452468"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sp>
          <p:nvSpPr>
            <p:cNvPr id="50" name="Line 38">
              <a:extLst>
                <a:ext uri="{FF2B5EF4-FFF2-40B4-BE49-F238E27FC236}">
                  <a16:creationId xmlns:a16="http://schemas.microsoft.com/office/drawing/2014/main" id="{56C0D285-5EE7-21E3-2D22-7FC54B9A11B1}"/>
                </a:ext>
              </a:extLst>
            </p:cNvPr>
            <p:cNvSpPr>
              <a:spLocks noChangeShapeType="1"/>
            </p:cNvSpPr>
            <p:nvPr/>
          </p:nvSpPr>
          <p:spPr bwMode="auto">
            <a:xfrm>
              <a:off x="1452468" y="553439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ゴシック" panose="020B0400000000000000" pitchFamily="50" charset="-128"/>
                <a:ea typeface="BIZ UDPゴシック" panose="020B0400000000000000" pitchFamily="50" charset="-128"/>
              </a:endParaRPr>
            </a:p>
          </p:txBody>
        </p:sp>
      </p:grpSp>
      <p:sp>
        <p:nvSpPr>
          <p:cNvPr id="21" name="正方形/長方形 4">
            <a:extLst>
              <a:ext uri="{FF2B5EF4-FFF2-40B4-BE49-F238E27FC236}">
                <a16:creationId xmlns:a16="http://schemas.microsoft.com/office/drawing/2014/main" id="{502DF782-E8D6-5BA8-C764-090B7B70379E}"/>
              </a:ext>
            </a:extLst>
          </p:cNvPr>
          <p:cNvSpPr>
            <a:spLocks noChangeArrowheads="1"/>
          </p:cNvSpPr>
          <p:nvPr/>
        </p:nvSpPr>
        <p:spPr bwMode="auto">
          <a:xfrm>
            <a:off x="141600"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ゴシック" panose="020B0400000000000000" pitchFamily="50" charset="-128"/>
                <a:ea typeface="BIZ UDPゴシック" panose="020B0400000000000000" pitchFamily="50" charset="-128"/>
              </a:rPr>
              <a:t>ロジックツリーを活用して、課題</a:t>
            </a: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を“適当”に書き出してみる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解決した時に</a:t>
            </a: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最も影響の大きい課題</a:t>
            </a:r>
            <a:br>
              <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b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を検討する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3" name="正方形/長方形 4">
            <a:extLst>
              <a:ext uri="{FF2B5EF4-FFF2-40B4-BE49-F238E27FC236}">
                <a16:creationId xmlns:a16="http://schemas.microsoft.com/office/drawing/2014/main" id="{2D18707E-B524-3C3F-24B6-000181592568}"/>
              </a:ext>
            </a:extLst>
          </p:cNvPr>
          <p:cNvSpPr>
            <a:spLocks noChangeArrowheads="1"/>
          </p:cNvSpPr>
          <p:nvPr/>
        </p:nvSpPr>
        <p:spPr bwMode="auto">
          <a:xfrm>
            <a:off x="3110484"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4">
            <a:extLst>
              <a:ext uri="{FF2B5EF4-FFF2-40B4-BE49-F238E27FC236}">
                <a16:creationId xmlns:a16="http://schemas.microsoft.com/office/drawing/2014/main" id="{5224941A-C74B-DC23-7870-3E111CF655CF}"/>
              </a:ext>
            </a:extLst>
          </p:cNvPr>
          <p:cNvSpPr>
            <a:spLocks noChangeArrowheads="1"/>
          </p:cNvSpPr>
          <p:nvPr/>
        </p:nvSpPr>
        <p:spPr bwMode="auto">
          <a:xfrm>
            <a:off x="3110484"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ゴシック" panose="020B0400000000000000" pitchFamily="50" charset="-128"/>
                <a:ea typeface="BIZ UDPゴシック" panose="020B0400000000000000" pitchFamily="50" charset="-128"/>
              </a:rPr>
              <a:t>仮説の確からしさを</a:t>
            </a:r>
            <a:r>
              <a:rPr lang="ja-JP" altLang="en-US" sz="1050" u="sng">
                <a:solidFill>
                  <a:srgbClr val="FF0000"/>
                </a:solidFill>
                <a:latin typeface="BIZ UDPゴシック" panose="020B0400000000000000" pitchFamily="50" charset="-128"/>
                <a:ea typeface="BIZ UDPゴシック" panose="020B0400000000000000" pitchFamily="50" charset="-128"/>
              </a:rPr>
              <a:t>“ざっくり”と考える</a:t>
            </a:r>
            <a:br>
              <a:rPr lang="en-US" altLang="ja-JP" sz="1050" u="sng">
                <a:solidFill>
                  <a:srgbClr val="FF0000"/>
                </a:solidFill>
                <a:latin typeface="BIZ UDPゴシック" panose="020B0400000000000000" pitchFamily="50" charset="-128"/>
                <a:ea typeface="BIZ UDPゴシック" panose="020B0400000000000000" pitchFamily="50" charset="-128"/>
              </a:rPr>
            </a:br>
            <a:r>
              <a:rPr lang="ja-JP" altLang="en-US" sz="1050" b="0">
                <a:solidFill>
                  <a:srgbClr val="000000"/>
                </a:solidFill>
                <a:latin typeface="BIZ UDPゴシック" panose="020B0400000000000000" pitchFamily="50" charset="-128"/>
                <a:ea typeface="BIZ UDPゴシック" panose="020B0400000000000000" pitchFamily="50" charset="-128"/>
              </a:rPr>
              <a:t>ための材料を得る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まずは</a:t>
            </a: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“一次情報”</a:t>
            </a:r>
            <a:r>
              <a:rPr kumimoji="1" lang="ja-JP" altLang="en-US"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に触れる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5" name="ホームベース 19">
            <a:extLst>
              <a:ext uri="{FF2B5EF4-FFF2-40B4-BE49-F238E27FC236}">
                <a16:creationId xmlns:a16="http://schemas.microsoft.com/office/drawing/2014/main" id="{BAA36361-3FF4-1B9B-2458-8DAAFFA69DD5}"/>
              </a:ext>
            </a:extLst>
          </p:cNvPr>
          <p:cNvSpPr/>
          <p:nvPr/>
        </p:nvSpPr>
        <p:spPr>
          <a:xfrm>
            <a:off x="3110484" y="1516593"/>
            <a:ext cx="2914132"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②</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検討情報の収集</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pic>
        <p:nvPicPr>
          <p:cNvPr id="16" name="図 15">
            <a:extLst>
              <a:ext uri="{FF2B5EF4-FFF2-40B4-BE49-F238E27FC236}">
                <a16:creationId xmlns:a16="http://schemas.microsoft.com/office/drawing/2014/main" id="{95DBD906-6317-0518-2418-76B1FEA53E6D}"/>
              </a:ext>
            </a:extLst>
          </p:cNvPr>
          <p:cNvPicPr>
            <a:picLocks noChangeAspect="1"/>
          </p:cNvPicPr>
          <p:nvPr/>
        </p:nvPicPr>
        <p:blipFill>
          <a:blip r:embed="rId2"/>
          <a:stretch>
            <a:fillRect/>
          </a:stretch>
        </p:blipFill>
        <p:spPr>
          <a:xfrm>
            <a:off x="3158245" y="2998326"/>
            <a:ext cx="2830686" cy="1700842"/>
          </a:xfrm>
          <a:prstGeom prst="rect">
            <a:avLst/>
          </a:prstGeom>
        </p:spPr>
      </p:pic>
      <p:grpSp>
        <p:nvGrpSpPr>
          <p:cNvPr id="8" name="グループ化 7">
            <a:extLst>
              <a:ext uri="{FF2B5EF4-FFF2-40B4-BE49-F238E27FC236}">
                <a16:creationId xmlns:a16="http://schemas.microsoft.com/office/drawing/2014/main" id="{69BE868E-C73F-AA58-8EC5-A7EF89E75C50}"/>
              </a:ext>
            </a:extLst>
          </p:cNvPr>
          <p:cNvGrpSpPr/>
          <p:nvPr/>
        </p:nvGrpSpPr>
        <p:grpSpPr>
          <a:xfrm>
            <a:off x="6079366" y="1516593"/>
            <a:ext cx="2914133" cy="3378570"/>
            <a:chOff x="6591187" y="1982418"/>
            <a:chExt cx="3161416" cy="4544390"/>
          </a:xfrm>
        </p:grpSpPr>
        <p:sp>
          <p:nvSpPr>
            <p:cNvPr id="9" name="正方形/長方形 4">
              <a:extLst>
                <a:ext uri="{FF2B5EF4-FFF2-40B4-BE49-F238E27FC236}">
                  <a16:creationId xmlns:a16="http://schemas.microsoft.com/office/drawing/2014/main" id="{D696D2E8-5FF0-8E32-C038-2A74714F180F}"/>
                </a:ext>
              </a:extLst>
            </p:cNvPr>
            <p:cNvSpPr>
              <a:spLocks noChangeArrowheads="1"/>
            </p:cNvSpPr>
            <p:nvPr/>
          </p:nvSpPr>
          <p:spPr bwMode="auto">
            <a:xfrm>
              <a:off x="6591187" y="2486670"/>
              <a:ext cx="3161416" cy="404013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0" name="ホームベース 19">
              <a:extLst>
                <a:ext uri="{FF2B5EF4-FFF2-40B4-BE49-F238E27FC236}">
                  <a16:creationId xmlns:a16="http://schemas.microsoft.com/office/drawing/2014/main" id="{5037ADA8-F659-0F25-345D-2A3F7837E0D3}"/>
                </a:ext>
              </a:extLst>
            </p:cNvPr>
            <p:cNvSpPr/>
            <p:nvPr/>
          </p:nvSpPr>
          <p:spPr>
            <a:xfrm>
              <a:off x="6591187" y="1982418"/>
              <a:ext cx="3161415" cy="38719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③</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イシューの特定</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sp>
          <p:nvSpPr>
            <p:cNvPr id="11" name="正方形/長方形 4">
              <a:extLst>
                <a:ext uri="{FF2B5EF4-FFF2-40B4-BE49-F238E27FC236}">
                  <a16:creationId xmlns:a16="http://schemas.microsoft.com/office/drawing/2014/main" id="{41CF4BFD-71B9-1E74-E0D4-78347B47B6DD}"/>
                </a:ext>
              </a:extLst>
            </p:cNvPr>
            <p:cNvSpPr>
              <a:spLocks noChangeArrowheads="1"/>
            </p:cNvSpPr>
            <p:nvPr/>
          </p:nvSpPr>
          <p:spPr bwMode="auto">
            <a:xfrm>
              <a:off x="6591187" y="2486670"/>
              <a:ext cx="3161416" cy="1084407"/>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en-US" altLang="ja-JP" sz="1050" b="0">
                  <a:solidFill>
                    <a:srgbClr val="000000"/>
                  </a:solidFill>
                  <a:latin typeface="BIZ UDPゴシック" panose="020B0400000000000000" pitchFamily="50" charset="-128"/>
                  <a:ea typeface="BIZ UDPゴシック" panose="020B0400000000000000" pitchFamily="50" charset="-128"/>
                </a:rPr>
                <a:t>STEP</a:t>
              </a:r>
              <a:r>
                <a:rPr lang="ja-JP" altLang="en-US" sz="1050" b="0">
                  <a:solidFill>
                    <a:srgbClr val="000000"/>
                  </a:solidFill>
                  <a:latin typeface="BIZ UDPゴシック" panose="020B0400000000000000" pitchFamily="50" charset="-128"/>
                  <a:ea typeface="BIZ UDPゴシック" panose="020B0400000000000000" pitchFamily="50" charset="-128"/>
                </a:rPr>
                <a:t>②の情報を以て、</a:t>
              </a:r>
              <a:r>
                <a:rPr lang="en-US" altLang="ja-JP" sz="1050" b="0">
                  <a:solidFill>
                    <a:srgbClr val="000000"/>
                  </a:solidFill>
                  <a:latin typeface="BIZ UDPゴシック" panose="020B0400000000000000" pitchFamily="50" charset="-128"/>
                  <a:ea typeface="BIZ UDPゴシック" panose="020B0400000000000000" pitchFamily="50" charset="-128"/>
                </a:rPr>
                <a:t>STEP</a:t>
              </a:r>
              <a:r>
                <a:rPr lang="ja-JP" altLang="en-US" sz="1050" b="0">
                  <a:solidFill>
                    <a:srgbClr val="000000"/>
                  </a:solidFill>
                  <a:latin typeface="BIZ UDPゴシック" panose="020B0400000000000000" pitchFamily="50" charset="-128"/>
                  <a:ea typeface="BIZ UDPゴシック" panose="020B0400000000000000" pitchFamily="50" charset="-128"/>
                </a:rPr>
                <a:t>①の仮説を修正する</a:t>
              </a:r>
              <a:endParaRPr kumimoji="1" lang="en-US" altLang="ja-JP" sz="10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285750" indent="-285750" defTabSz="914400" fontAlgn="base">
                <a:spcAft>
                  <a:spcPct val="0"/>
                </a:spcAft>
                <a:defRPr/>
              </a:pP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問題を生む課題の中で、最も解決に</a:t>
              </a:r>
              <a:br>
                <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br>
              <a:r>
                <a:rPr kumimoji="1" lang="ja-JP" altLang="en-US"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rPr>
                <a:t>資するイシューを特定する</a:t>
              </a:r>
              <a:endParaRPr kumimoji="1" lang="en-US" altLang="ja-JP" sz="1050" i="0" u="sng"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22ACE1B8-0E7D-D3CA-E2CC-5850AC5DDA6C}"/>
                </a:ext>
              </a:extLst>
            </p:cNvPr>
            <p:cNvPicPr>
              <a:picLocks noChangeAspect="1"/>
            </p:cNvPicPr>
            <p:nvPr/>
          </p:nvPicPr>
          <p:blipFill>
            <a:blip r:embed="rId3"/>
            <a:stretch>
              <a:fillRect/>
            </a:stretch>
          </p:blipFill>
          <p:spPr>
            <a:xfrm>
              <a:off x="6679697" y="4076722"/>
              <a:ext cx="2984395" cy="2094574"/>
            </a:xfrm>
            <a:prstGeom prst="rect">
              <a:avLst/>
            </a:prstGeom>
          </p:spPr>
        </p:pic>
      </p:grpSp>
    </p:spTree>
    <p:extLst>
      <p:ext uri="{BB962C8B-B14F-4D97-AF65-F5344CB8AC3E}">
        <p14:creationId xmlns:p14="http://schemas.microsoft.com/office/powerpoint/2010/main" val="108392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イシュー</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真因課題</a:t>
            </a:r>
            <a:r>
              <a:rPr lang="en-US" altLang="ja-JP" kern="0" dirty="0">
                <a:latin typeface="BIZ UDPGothic" panose="020B0400000000000000" pitchFamily="34" charset="-128"/>
                <a:ea typeface="BIZ UDPGothic" panose="020B0400000000000000" pitchFamily="34" charset="-128"/>
                <a:cs typeface="Arial" pitchFamily="34" charset="0"/>
              </a:rPr>
              <a:t>)</a:t>
            </a:r>
            <a:r>
              <a:rPr lang="ja-JP" altLang="en-US" kern="0">
                <a:latin typeface="BIZ UDPGothic" panose="020B0400000000000000" pitchFamily="34" charset="-128"/>
                <a:ea typeface="BIZ UDPGothic" panose="020B0400000000000000" pitchFamily="34" charset="-128"/>
                <a:cs typeface="Arial" pitchFamily="34" charset="0"/>
              </a:rPr>
              <a:t>を見極める</a:t>
            </a:r>
            <a:r>
              <a:rPr lang="en-US" altLang="ja-JP" kern="0" dirty="0">
                <a:latin typeface="BIZ UDPGothic" panose="020B0400000000000000" pitchFamily="34" charset="-128"/>
                <a:ea typeface="BIZ UDPGothic" panose="020B0400000000000000" pitchFamily="34" charset="-128"/>
                <a:cs typeface="Arial" pitchFamily="34" charset="0"/>
              </a:rPr>
              <a:t> STEP</a:t>
            </a:r>
            <a:r>
              <a:rPr lang="ja-JP" altLang="en-US" kern="0">
                <a:latin typeface="BIZ UDPGothic" panose="020B0400000000000000" pitchFamily="34" charset="-128"/>
                <a:ea typeface="BIZ UDPGothic" panose="020B0400000000000000" pitchFamily="34" charset="-128"/>
                <a:cs typeface="Arial" pitchFamily="34" charset="0"/>
              </a:rPr>
              <a:t>１</a:t>
            </a: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latin typeface="BIZ UDPGothic" panose="020B0400000000000000" pitchFamily="34" charset="-128"/>
                <a:ea typeface="BIZ UDPGothic" panose="020B0400000000000000" pitchFamily="34" charset="-128"/>
              </a:rPr>
              <a:t>3</a:t>
            </a:fld>
            <a:endParaRPr kumimoji="1" lang="ja-JP" altLang="en-US">
              <a:latin typeface="BIZ UDPGothic" panose="020B0400000000000000" pitchFamily="34" charset="-128"/>
              <a:ea typeface="BIZ UDPGothic" panose="020B0400000000000000" pitchFamily="34" charset="-128"/>
            </a:endParaRPr>
          </a:p>
        </p:txBody>
      </p:sp>
      <p:grpSp>
        <p:nvGrpSpPr>
          <p:cNvPr id="5" name="グループ化 4">
            <a:extLst>
              <a:ext uri="{FF2B5EF4-FFF2-40B4-BE49-F238E27FC236}">
                <a16:creationId xmlns:a16="http://schemas.microsoft.com/office/drawing/2014/main" id="{EB8AEDD6-71E1-2B04-E6A6-A8DF7DB23351}"/>
              </a:ext>
            </a:extLst>
          </p:cNvPr>
          <p:cNvGrpSpPr/>
          <p:nvPr/>
        </p:nvGrpSpPr>
        <p:grpSpPr>
          <a:xfrm>
            <a:off x="141599" y="1183014"/>
            <a:ext cx="8850624" cy="256866"/>
            <a:chOff x="149563" y="1533733"/>
            <a:chExt cx="9601656" cy="345501"/>
          </a:xfrm>
        </p:grpSpPr>
        <p:cxnSp>
          <p:nvCxnSpPr>
            <p:cNvPr id="51" name="直線コネクタ 50">
              <a:extLst>
                <a:ext uri="{FF2B5EF4-FFF2-40B4-BE49-F238E27FC236}">
                  <a16:creationId xmlns:a16="http://schemas.microsoft.com/office/drawing/2014/main" id="{B35D5898-9EB7-EBF3-74CC-4E7466726526}"/>
                </a:ext>
              </a:extLst>
            </p:cNvPr>
            <p:cNvCxnSpPr>
              <a:cxnSpLocks/>
            </p:cNvCxnSpPr>
            <p:nvPr/>
          </p:nvCxnSpPr>
          <p:spPr>
            <a:xfrm>
              <a:off x="149563" y="1879234"/>
              <a:ext cx="96016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837D7C29-4424-6B44-7740-7596608434C2}"/>
                </a:ext>
              </a:extLst>
            </p:cNvPr>
            <p:cNvSpPr txBox="1"/>
            <p:nvPr/>
          </p:nvSpPr>
          <p:spPr>
            <a:xfrm>
              <a:off x="149563" y="1533733"/>
              <a:ext cx="9601656" cy="345501"/>
            </a:xfrm>
            <a:prstGeom prst="rect">
              <a:avLst/>
            </a:prstGeom>
            <a:noFill/>
          </p:spPr>
          <p:txBody>
            <a:bodyPr vert="horz" wrap="none" lIns="39000" tIns="39000" rIns="39000" bIns="39000" rtlCol="0" anchor="b">
              <a:noAutofit/>
            </a:bodyPr>
            <a:lstStyle/>
            <a:p>
              <a:pPr lvl="0" algn="ctr">
                <a:defRPr/>
              </a:pPr>
              <a:r>
                <a:rPr lang="ja-JP" altLang="en-US" sz="1600" b="1">
                  <a:latin typeface="BIZ UDPGothic" panose="020B0400000000000000" pitchFamily="34" charset="-128"/>
                  <a:ea typeface="BIZ UDPGothic" panose="020B0400000000000000" pitchFamily="34" charset="-128"/>
                </a:rPr>
                <a:t>イシュー特定のプロセス</a:t>
              </a:r>
            </a:p>
          </p:txBody>
        </p:sp>
      </p:grpSp>
      <p:sp>
        <p:nvSpPr>
          <p:cNvPr id="13" name="正方形/長方形 4">
            <a:extLst>
              <a:ext uri="{FF2B5EF4-FFF2-40B4-BE49-F238E27FC236}">
                <a16:creationId xmlns:a16="http://schemas.microsoft.com/office/drawing/2014/main" id="{2D18707E-B524-3C3F-24B6-000181592568}"/>
              </a:ext>
            </a:extLst>
          </p:cNvPr>
          <p:cNvSpPr>
            <a:spLocks noChangeArrowheads="1"/>
          </p:cNvSpPr>
          <p:nvPr/>
        </p:nvSpPr>
        <p:spPr bwMode="auto">
          <a:xfrm>
            <a:off x="3110484"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p:txBody>
      </p:sp>
      <p:sp>
        <p:nvSpPr>
          <p:cNvPr id="14" name="正方形/長方形 4">
            <a:extLst>
              <a:ext uri="{FF2B5EF4-FFF2-40B4-BE49-F238E27FC236}">
                <a16:creationId xmlns:a16="http://schemas.microsoft.com/office/drawing/2014/main" id="{5224941A-C74B-DC23-7870-3E111CF655CF}"/>
              </a:ext>
            </a:extLst>
          </p:cNvPr>
          <p:cNvSpPr>
            <a:spLocks noChangeArrowheads="1"/>
          </p:cNvSpPr>
          <p:nvPr/>
        </p:nvSpPr>
        <p:spPr bwMode="auto">
          <a:xfrm>
            <a:off x="3110484"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Gothic" panose="020B0400000000000000" pitchFamily="34" charset="-128"/>
                <a:ea typeface="BIZ UDPGothic" panose="020B0400000000000000" pitchFamily="34" charset="-128"/>
              </a:rPr>
              <a:t>仮説の確からしさを</a:t>
            </a:r>
            <a:r>
              <a:rPr lang="ja-JP" altLang="en-US" sz="1050" u="sng">
                <a:solidFill>
                  <a:srgbClr val="FF0000"/>
                </a:solidFill>
                <a:latin typeface="BIZ UDPGothic" panose="020B0400000000000000" pitchFamily="34" charset="-128"/>
                <a:ea typeface="BIZ UDPGothic" panose="020B0400000000000000" pitchFamily="34" charset="-128"/>
              </a:rPr>
              <a:t>“ざっくり”と考える</a:t>
            </a:r>
            <a:br>
              <a:rPr lang="en-US" altLang="ja-JP" sz="1050" u="sng">
                <a:solidFill>
                  <a:srgbClr val="FF0000"/>
                </a:solidFill>
                <a:latin typeface="BIZ UDPGothic" panose="020B0400000000000000" pitchFamily="34" charset="-128"/>
                <a:ea typeface="BIZ UDPGothic" panose="020B0400000000000000" pitchFamily="34" charset="-128"/>
              </a:rPr>
            </a:br>
            <a:r>
              <a:rPr lang="ja-JP" altLang="en-US" sz="1050" b="0">
                <a:solidFill>
                  <a:srgbClr val="000000"/>
                </a:solidFill>
                <a:latin typeface="BIZ UDPGothic" panose="020B0400000000000000" pitchFamily="34" charset="-128"/>
                <a:ea typeface="BIZ UDPGothic" panose="020B0400000000000000" pitchFamily="34" charset="-128"/>
              </a:rPr>
              <a:t>ための材料を得る</a:t>
            </a:r>
            <a:endParaRPr kumimoji="1" lang="en-US" altLang="ja-JP"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rPr>
              <a:t>まずは</a:t>
            </a:r>
            <a:r>
              <a:rPr kumimoji="1" lang="ja-JP" altLang="en-US" sz="1050" i="0" u="sng" strike="noStrike" kern="1200" cap="none" spc="0" normalizeH="0" baseline="0" noProof="0">
                <a:ln>
                  <a:noFill/>
                </a:ln>
                <a:solidFill>
                  <a:srgbClr val="FF0000"/>
                </a:solidFill>
                <a:effectLst/>
                <a:uLnTx/>
                <a:uFillTx/>
                <a:latin typeface="BIZ UDPGothic" panose="020B0400000000000000" pitchFamily="34" charset="-128"/>
                <a:ea typeface="BIZ UDPGothic" panose="020B0400000000000000" pitchFamily="34" charset="-128"/>
              </a:rPr>
              <a:t>“一次情報”</a:t>
            </a:r>
            <a:r>
              <a:rPr kumimoji="1" lang="ja-JP" altLang="en-US"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rPr>
              <a:t>に触れる</a:t>
            </a:r>
            <a:endParaRPr kumimoji="1" lang="en-US" altLang="ja-JP"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p:txBody>
      </p:sp>
      <p:sp>
        <p:nvSpPr>
          <p:cNvPr id="15" name="ホームベース 19">
            <a:extLst>
              <a:ext uri="{FF2B5EF4-FFF2-40B4-BE49-F238E27FC236}">
                <a16:creationId xmlns:a16="http://schemas.microsoft.com/office/drawing/2014/main" id="{BAA36361-3FF4-1B9B-2458-8DAAFFA69DD5}"/>
              </a:ext>
            </a:extLst>
          </p:cNvPr>
          <p:cNvSpPr/>
          <p:nvPr/>
        </p:nvSpPr>
        <p:spPr>
          <a:xfrm>
            <a:off x="3110484" y="1516593"/>
            <a:ext cx="2914132"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②</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検討情報の収集</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pic>
        <p:nvPicPr>
          <p:cNvPr id="16" name="図 15">
            <a:extLst>
              <a:ext uri="{FF2B5EF4-FFF2-40B4-BE49-F238E27FC236}">
                <a16:creationId xmlns:a16="http://schemas.microsoft.com/office/drawing/2014/main" id="{95DBD906-6317-0518-2418-76B1FEA53E6D}"/>
              </a:ext>
            </a:extLst>
          </p:cNvPr>
          <p:cNvPicPr>
            <a:picLocks noChangeAspect="1"/>
          </p:cNvPicPr>
          <p:nvPr/>
        </p:nvPicPr>
        <p:blipFill>
          <a:blip r:embed="rId2"/>
          <a:stretch>
            <a:fillRect/>
          </a:stretch>
        </p:blipFill>
        <p:spPr>
          <a:xfrm>
            <a:off x="3158245" y="2998326"/>
            <a:ext cx="2830686" cy="1700842"/>
          </a:xfrm>
          <a:prstGeom prst="rect">
            <a:avLst/>
          </a:prstGeom>
        </p:spPr>
      </p:pic>
      <p:grpSp>
        <p:nvGrpSpPr>
          <p:cNvPr id="8" name="グループ化 7">
            <a:extLst>
              <a:ext uri="{FF2B5EF4-FFF2-40B4-BE49-F238E27FC236}">
                <a16:creationId xmlns:a16="http://schemas.microsoft.com/office/drawing/2014/main" id="{69BE868E-C73F-AA58-8EC5-A7EF89E75C50}"/>
              </a:ext>
            </a:extLst>
          </p:cNvPr>
          <p:cNvGrpSpPr/>
          <p:nvPr/>
        </p:nvGrpSpPr>
        <p:grpSpPr>
          <a:xfrm>
            <a:off x="6079366" y="1516593"/>
            <a:ext cx="2914133" cy="3378570"/>
            <a:chOff x="6591187" y="1982418"/>
            <a:chExt cx="3161416" cy="4544390"/>
          </a:xfrm>
        </p:grpSpPr>
        <p:sp>
          <p:nvSpPr>
            <p:cNvPr id="9" name="正方形/長方形 4">
              <a:extLst>
                <a:ext uri="{FF2B5EF4-FFF2-40B4-BE49-F238E27FC236}">
                  <a16:creationId xmlns:a16="http://schemas.microsoft.com/office/drawing/2014/main" id="{D696D2E8-5FF0-8E32-C038-2A74714F180F}"/>
                </a:ext>
              </a:extLst>
            </p:cNvPr>
            <p:cNvSpPr>
              <a:spLocks noChangeArrowheads="1"/>
            </p:cNvSpPr>
            <p:nvPr/>
          </p:nvSpPr>
          <p:spPr bwMode="auto">
            <a:xfrm>
              <a:off x="6591187" y="2486670"/>
              <a:ext cx="3161416" cy="404013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p:txBody>
        </p:sp>
        <p:sp>
          <p:nvSpPr>
            <p:cNvPr id="10" name="ホームベース 19">
              <a:extLst>
                <a:ext uri="{FF2B5EF4-FFF2-40B4-BE49-F238E27FC236}">
                  <a16:creationId xmlns:a16="http://schemas.microsoft.com/office/drawing/2014/main" id="{5037ADA8-F659-0F25-345D-2A3F7837E0D3}"/>
                </a:ext>
              </a:extLst>
            </p:cNvPr>
            <p:cNvSpPr/>
            <p:nvPr/>
          </p:nvSpPr>
          <p:spPr>
            <a:xfrm>
              <a:off x="6591187" y="1982418"/>
              <a:ext cx="3161415" cy="387199"/>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solidFill>
                    <a:schemeClr val="bg1"/>
                  </a:solidFill>
                  <a:latin typeface="BIZ UDPGothic" panose="020B0400000000000000" pitchFamily="34" charset="-128"/>
                  <a:ea typeface="BIZ UDPGothic" panose="020B0400000000000000" pitchFamily="34" charset="-128"/>
                </a:rPr>
                <a:t>STEP</a:t>
              </a:r>
              <a:r>
                <a:rPr kumimoji="1" lang="ja-JP" altLang="en-US" sz="1400" b="1">
                  <a:solidFill>
                    <a:schemeClr val="bg1"/>
                  </a:solidFill>
                  <a:latin typeface="BIZ UDPGothic" panose="020B0400000000000000" pitchFamily="34" charset="-128"/>
                  <a:ea typeface="BIZ UDPGothic" panose="020B0400000000000000" pitchFamily="34" charset="-128"/>
                </a:rPr>
                <a:t>③</a:t>
              </a:r>
              <a:r>
                <a:rPr kumimoji="1" lang="en-US" altLang="ja-JP" sz="1400" b="1">
                  <a:solidFill>
                    <a:schemeClr val="bg1"/>
                  </a:solidFill>
                  <a:latin typeface="BIZ UDPGothic" panose="020B0400000000000000" pitchFamily="34" charset="-128"/>
                  <a:ea typeface="BIZ UDPGothic" panose="020B0400000000000000" pitchFamily="34" charset="-128"/>
                </a:rPr>
                <a:t> 【</a:t>
              </a:r>
              <a:r>
                <a:rPr kumimoji="1" lang="ja-JP" altLang="en-US" sz="1400" b="1">
                  <a:solidFill>
                    <a:schemeClr val="bg1"/>
                  </a:solidFill>
                  <a:latin typeface="BIZ UDPGothic" panose="020B0400000000000000" pitchFamily="34" charset="-128"/>
                  <a:ea typeface="BIZ UDPGothic" panose="020B0400000000000000" pitchFamily="34" charset="-128"/>
                </a:rPr>
                <a:t>イシューの特定</a:t>
              </a:r>
              <a:r>
                <a:rPr kumimoji="1" lang="en-US" altLang="ja-JP" sz="1400" b="1">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sp>
          <p:nvSpPr>
            <p:cNvPr id="11" name="正方形/長方形 4">
              <a:extLst>
                <a:ext uri="{FF2B5EF4-FFF2-40B4-BE49-F238E27FC236}">
                  <a16:creationId xmlns:a16="http://schemas.microsoft.com/office/drawing/2014/main" id="{41CF4BFD-71B9-1E74-E0D4-78347B47B6DD}"/>
                </a:ext>
              </a:extLst>
            </p:cNvPr>
            <p:cNvSpPr>
              <a:spLocks noChangeArrowheads="1"/>
            </p:cNvSpPr>
            <p:nvPr/>
          </p:nvSpPr>
          <p:spPr bwMode="auto">
            <a:xfrm>
              <a:off x="6591187" y="2486670"/>
              <a:ext cx="3161416" cy="1084407"/>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en-US" altLang="ja-JP" sz="1050" b="0">
                  <a:solidFill>
                    <a:srgbClr val="000000"/>
                  </a:solidFill>
                  <a:latin typeface="BIZ UDPGothic" panose="020B0400000000000000" pitchFamily="34" charset="-128"/>
                  <a:ea typeface="BIZ UDPGothic" panose="020B0400000000000000" pitchFamily="34" charset="-128"/>
                </a:rPr>
                <a:t>STEP</a:t>
              </a:r>
              <a:r>
                <a:rPr lang="ja-JP" altLang="en-US" sz="1050" b="0">
                  <a:solidFill>
                    <a:srgbClr val="000000"/>
                  </a:solidFill>
                  <a:latin typeface="BIZ UDPGothic" panose="020B0400000000000000" pitchFamily="34" charset="-128"/>
                  <a:ea typeface="BIZ UDPGothic" panose="020B0400000000000000" pitchFamily="34" charset="-128"/>
                </a:rPr>
                <a:t>②の情報を以て、</a:t>
              </a:r>
              <a:r>
                <a:rPr lang="en-US" altLang="ja-JP" sz="1050" b="0">
                  <a:solidFill>
                    <a:srgbClr val="000000"/>
                  </a:solidFill>
                  <a:latin typeface="BIZ UDPGothic" panose="020B0400000000000000" pitchFamily="34" charset="-128"/>
                  <a:ea typeface="BIZ UDPGothic" panose="020B0400000000000000" pitchFamily="34" charset="-128"/>
                </a:rPr>
                <a:t>STEP</a:t>
              </a:r>
              <a:r>
                <a:rPr lang="ja-JP" altLang="en-US" sz="1050" b="0">
                  <a:solidFill>
                    <a:srgbClr val="000000"/>
                  </a:solidFill>
                  <a:latin typeface="BIZ UDPGothic" panose="020B0400000000000000" pitchFamily="34" charset="-128"/>
                  <a:ea typeface="BIZ UDPGothic" panose="020B0400000000000000" pitchFamily="34" charset="-128"/>
                </a:rPr>
                <a:t>①の仮説を修正する</a:t>
              </a:r>
              <a:endParaRPr kumimoji="1" lang="en-US" altLang="ja-JP"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a:p>
              <a:pPr marL="285750" indent="-285750" defTabSz="914400" fontAlgn="base">
                <a:spcAft>
                  <a:spcPct val="0"/>
                </a:spcAft>
                <a:defRPr/>
              </a:pPr>
              <a:r>
                <a:rPr kumimoji="1" lang="ja-JP" altLang="en-US" sz="1050" i="0" u="sng" strike="noStrike" kern="1200" cap="none" spc="0" normalizeH="0" baseline="0" noProof="0">
                  <a:ln>
                    <a:noFill/>
                  </a:ln>
                  <a:solidFill>
                    <a:srgbClr val="FF0000"/>
                  </a:solidFill>
                  <a:effectLst/>
                  <a:uLnTx/>
                  <a:uFillTx/>
                  <a:latin typeface="BIZ UDPGothic" panose="020B0400000000000000" pitchFamily="34" charset="-128"/>
                  <a:ea typeface="BIZ UDPGothic" panose="020B0400000000000000" pitchFamily="34" charset="-128"/>
                </a:rPr>
                <a:t>問題を生む課題の中で、最も解決に</a:t>
              </a:r>
              <a:br>
                <a:rPr kumimoji="1" lang="en-US" altLang="ja-JP" sz="1050" i="0" u="sng" strike="noStrike" kern="1200" cap="none" spc="0" normalizeH="0" baseline="0" noProof="0">
                  <a:ln>
                    <a:noFill/>
                  </a:ln>
                  <a:solidFill>
                    <a:srgbClr val="FF0000"/>
                  </a:solidFill>
                  <a:effectLst/>
                  <a:uLnTx/>
                  <a:uFillTx/>
                  <a:latin typeface="BIZ UDPGothic" panose="020B0400000000000000" pitchFamily="34" charset="-128"/>
                  <a:ea typeface="BIZ UDPGothic" panose="020B0400000000000000" pitchFamily="34" charset="-128"/>
                </a:rPr>
              </a:br>
              <a:r>
                <a:rPr kumimoji="1" lang="ja-JP" altLang="en-US" sz="1050" i="0" u="sng" strike="noStrike" kern="1200" cap="none" spc="0" normalizeH="0" baseline="0" noProof="0">
                  <a:ln>
                    <a:noFill/>
                  </a:ln>
                  <a:solidFill>
                    <a:srgbClr val="FF0000"/>
                  </a:solidFill>
                  <a:effectLst/>
                  <a:uLnTx/>
                  <a:uFillTx/>
                  <a:latin typeface="BIZ UDPGothic" panose="020B0400000000000000" pitchFamily="34" charset="-128"/>
                  <a:ea typeface="BIZ UDPGothic" panose="020B0400000000000000" pitchFamily="34" charset="-128"/>
                </a:rPr>
                <a:t>資するイシューを特定する</a:t>
              </a:r>
              <a:endParaRPr kumimoji="1" lang="en-US" altLang="ja-JP" sz="1050" i="0" u="sng" strike="noStrike" kern="1200" cap="none" spc="0" normalizeH="0" baseline="0" noProof="0">
                <a:ln>
                  <a:noFill/>
                </a:ln>
                <a:solidFill>
                  <a:srgbClr val="FF0000"/>
                </a:solidFill>
                <a:effectLst/>
                <a:uLnTx/>
                <a:uFillTx/>
                <a:latin typeface="BIZ UDPGothic" panose="020B0400000000000000" pitchFamily="34" charset="-128"/>
                <a:ea typeface="BIZ UDPGothic" panose="020B0400000000000000" pitchFamily="34" charset="-128"/>
              </a:endParaRPr>
            </a:p>
          </p:txBody>
        </p:sp>
        <p:pic>
          <p:nvPicPr>
            <p:cNvPr id="12" name="図 11">
              <a:extLst>
                <a:ext uri="{FF2B5EF4-FFF2-40B4-BE49-F238E27FC236}">
                  <a16:creationId xmlns:a16="http://schemas.microsoft.com/office/drawing/2014/main" id="{22ACE1B8-0E7D-D3CA-E2CC-5850AC5DDA6C}"/>
                </a:ext>
              </a:extLst>
            </p:cNvPr>
            <p:cNvPicPr>
              <a:picLocks noChangeAspect="1"/>
            </p:cNvPicPr>
            <p:nvPr/>
          </p:nvPicPr>
          <p:blipFill>
            <a:blip r:embed="rId3"/>
            <a:stretch>
              <a:fillRect/>
            </a:stretch>
          </p:blipFill>
          <p:spPr>
            <a:xfrm>
              <a:off x="6679697" y="4076722"/>
              <a:ext cx="2984395" cy="2094574"/>
            </a:xfrm>
            <a:prstGeom prst="rect">
              <a:avLst/>
            </a:prstGeom>
          </p:spPr>
        </p:pic>
      </p:grpSp>
      <p:sp>
        <p:nvSpPr>
          <p:cNvPr id="2" name="正方形/長方形 1">
            <a:extLst>
              <a:ext uri="{FF2B5EF4-FFF2-40B4-BE49-F238E27FC236}">
                <a16:creationId xmlns:a16="http://schemas.microsoft.com/office/drawing/2014/main" id="{1DDE36C8-A413-E679-B609-3B2A75BAA7FE}"/>
              </a:ext>
            </a:extLst>
          </p:cNvPr>
          <p:cNvSpPr/>
          <p:nvPr/>
        </p:nvSpPr>
        <p:spPr>
          <a:xfrm>
            <a:off x="1" y="1122014"/>
            <a:ext cx="9144000" cy="3825431"/>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latin typeface="BIZ UDPGothic" panose="020B0400000000000000" pitchFamily="34" charset="-128"/>
              <a:ea typeface="BIZ UDPGothic" panose="020B0400000000000000" pitchFamily="34" charset="-128"/>
            </a:endParaRPr>
          </a:p>
        </p:txBody>
      </p:sp>
      <p:sp>
        <p:nvSpPr>
          <p:cNvPr id="17" name="正方形/長方形 4">
            <a:extLst>
              <a:ext uri="{FF2B5EF4-FFF2-40B4-BE49-F238E27FC236}">
                <a16:creationId xmlns:a16="http://schemas.microsoft.com/office/drawing/2014/main" id="{2ED10AE2-159E-A272-C955-2B3A7BA4B625}"/>
              </a:ext>
            </a:extLst>
          </p:cNvPr>
          <p:cNvSpPr>
            <a:spLocks noChangeArrowheads="1"/>
          </p:cNvSpPr>
          <p:nvPr/>
        </p:nvSpPr>
        <p:spPr bwMode="auto">
          <a:xfrm>
            <a:off x="141600" y="1891484"/>
            <a:ext cx="2914133" cy="3010168"/>
          </a:xfrm>
          <a:prstGeom prst="roundRect">
            <a:avLst>
              <a:gd name="adj" fmla="val 8706"/>
            </a:avLst>
          </a:prstGeom>
          <a:solidFill>
            <a:schemeClr val="bg1"/>
          </a:solidFill>
          <a:ln w="9525" algn="ctr">
            <a:solidFill>
              <a:schemeClr val="tx1"/>
            </a:solidFill>
            <a:prstDash val="dash"/>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914400" fontAlgn="base">
              <a:spcAft>
                <a:spcPct val="0"/>
              </a:spcAft>
              <a:buNone/>
              <a:defRPr/>
            </a:pPr>
            <a:endParaRPr kumimoji="1" lang="en-US" altLang="ja-JP" sz="140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p:txBody>
      </p:sp>
      <p:sp>
        <p:nvSpPr>
          <p:cNvPr id="19" name="ホームベース 14">
            <a:extLst>
              <a:ext uri="{FF2B5EF4-FFF2-40B4-BE49-F238E27FC236}">
                <a16:creationId xmlns:a16="http://schemas.microsoft.com/office/drawing/2014/main" id="{A4519E3E-44BD-D6E2-BE4B-8159AFFB3B29}"/>
              </a:ext>
            </a:extLst>
          </p:cNvPr>
          <p:cNvSpPr/>
          <p:nvPr/>
        </p:nvSpPr>
        <p:spPr>
          <a:xfrm>
            <a:off x="141600" y="1516594"/>
            <a:ext cx="2914135" cy="287867"/>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BIZ UDPGothic" panose="020B0400000000000000" pitchFamily="34" charset="-128"/>
                <a:ea typeface="BIZ UDPGothic" panose="020B0400000000000000" pitchFamily="34" charset="-128"/>
              </a:rPr>
              <a:t>STEP</a:t>
            </a:r>
            <a:r>
              <a:rPr lang="ja-JP" altLang="en-US" sz="1400" b="1">
                <a:solidFill>
                  <a:schemeClr val="bg1"/>
                </a:solidFill>
                <a:latin typeface="BIZ UDPGothic" panose="020B0400000000000000" pitchFamily="34" charset="-128"/>
                <a:ea typeface="BIZ UDPGothic" panose="020B0400000000000000" pitchFamily="34" charset="-128"/>
              </a:rPr>
              <a:t>①　</a:t>
            </a:r>
            <a:r>
              <a:rPr lang="en-US" altLang="ja-JP" sz="1400" b="1" dirty="0">
                <a:solidFill>
                  <a:schemeClr val="bg1"/>
                </a:solidFill>
                <a:latin typeface="BIZ UDPGothic" panose="020B0400000000000000" pitchFamily="34" charset="-128"/>
                <a:ea typeface="BIZ UDPGothic" panose="020B0400000000000000" pitchFamily="34" charset="-128"/>
              </a:rPr>
              <a:t>【</a:t>
            </a:r>
            <a:r>
              <a:rPr lang="ja-JP" altLang="en-US" sz="1400" b="1">
                <a:solidFill>
                  <a:schemeClr val="bg1"/>
                </a:solidFill>
                <a:latin typeface="BIZ UDPGothic" panose="020B0400000000000000" pitchFamily="34" charset="-128"/>
                <a:ea typeface="BIZ UDPGothic" panose="020B0400000000000000" pitchFamily="34" charset="-128"/>
              </a:rPr>
              <a:t>イシューの仮説立て</a:t>
            </a:r>
            <a:r>
              <a:rPr lang="en-US" altLang="ja-JP" sz="1400" b="1" dirty="0">
                <a:solidFill>
                  <a:schemeClr val="bg1"/>
                </a:solidFill>
                <a:latin typeface="BIZ UDPGothic" panose="020B0400000000000000" pitchFamily="34" charset="-128"/>
                <a:ea typeface="BIZ UDPGothic" panose="020B0400000000000000" pitchFamily="34" charset="-128"/>
              </a:rPr>
              <a:t>】</a:t>
            </a:r>
            <a:endParaRPr kumimoji="1" lang="ja-JP" altLang="en-US" sz="1400" b="1">
              <a:solidFill>
                <a:schemeClr val="bg1"/>
              </a:solidFill>
              <a:latin typeface="BIZ UDPGothic" panose="020B0400000000000000" pitchFamily="34" charset="-128"/>
              <a:ea typeface="BIZ UDPGothic" panose="020B0400000000000000" pitchFamily="34" charset="-128"/>
            </a:endParaRPr>
          </a:p>
        </p:txBody>
      </p:sp>
      <p:grpSp>
        <p:nvGrpSpPr>
          <p:cNvPr id="20" name="グループ化 19">
            <a:extLst>
              <a:ext uri="{FF2B5EF4-FFF2-40B4-BE49-F238E27FC236}">
                <a16:creationId xmlns:a16="http://schemas.microsoft.com/office/drawing/2014/main" id="{7E9D9B42-3239-546D-6AFC-3BA6C12FDF79}"/>
              </a:ext>
            </a:extLst>
          </p:cNvPr>
          <p:cNvGrpSpPr/>
          <p:nvPr/>
        </p:nvGrpSpPr>
        <p:grpSpPr>
          <a:xfrm>
            <a:off x="347688" y="2906097"/>
            <a:ext cx="2501957" cy="1775946"/>
            <a:chOff x="441325" y="2940805"/>
            <a:chExt cx="1641568" cy="3086087"/>
          </a:xfrm>
        </p:grpSpPr>
        <p:sp>
          <p:nvSpPr>
            <p:cNvPr id="22" name="Line 5">
              <a:extLst>
                <a:ext uri="{FF2B5EF4-FFF2-40B4-BE49-F238E27FC236}">
                  <a16:creationId xmlns:a16="http://schemas.microsoft.com/office/drawing/2014/main" id="{A79E9324-F168-0E6C-B76F-DBCBEA012B71}"/>
                </a:ext>
              </a:extLst>
            </p:cNvPr>
            <p:cNvSpPr>
              <a:spLocks noChangeShapeType="1"/>
            </p:cNvSpPr>
            <p:nvPr/>
          </p:nvSpPr>
          <p:spPr bwMode="auto">
            <a:xfrm>
              <a:off x="1549263" y="3068551"/>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23" name="Line 6">
              <a:extLst>
                <a:ext uri="{FF2B5EF4-FFF2-40B4-BE49-F238E27FC236}">
                  <a16:creationId xmlns:a16="http://schemas.microsoft.com/office/drawing/2014/main" id="{2B495751-EC4C-E781-D985-CE18FEC13F2C}"/>
                </a:ext>
              </a:extLst>
            </p:cNvPr>
            <p:cNvSpPr>
              <a:spLocks noChangeShapeType="1"/>
            </p:cNvSpPr>
            <p:nvPr/>
          </p:nvSpPr>
          <p:spPr bwMode="auto">
            <a:xfrm>
              <a:off x="813627" y="3440025"/>
              <a:ext cx="0" cy="2089328"/>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24" name="Line 12">
              <a:extLst>
                <a:ext uri="{FF2B5EF4-FFF2-40B4-BE49-F238E27FC236}">
                  <a16:creationId xmlns:a16="http://schemas.microsoft.com/office/drawing/2014/main" id="{2BCBA5D7-CF9C-02BE-69C8-6210700B2C09}"/>
                </a:ext>
              </a:extLst>
            </p:cNvPr>
            <p:cNvSpPr>
              <a:spLocks noChangeShapeType="1"/>
            </p:cNvSpPr>
            <p:nvPr/>
          </p:nvSpPr>
          <p:spPr bwMode="auto">
            <a:xfrm>
              <a:off x="1452468" y="343330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25" name="Line 13">
              <a:extLst>
                <a:ext uri="{FF2B5EF4-FFF2-40B4-BE49-F238E27FC236}">
                  <a16:creationId xmlns:a16="http://schemas.microsoft.com/office/drawing/2014/main" id="{850A5B7B-C5E9-3F83-581B-F042F6541F7F}"/>
                </a:ext>
              </a:extLst>
            </p:cNvPr>
            <p:cNvSpPr>
              <a:spLocks noChangeShapeType="1"/>
            </p:cNvSpPr>
            <p:nvPr/>
          </p:nvSpPr>
          <p:spPr bwMode="auto">
            <a:xfrm>
              <a:off x="816994" y="3433302"/>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26" name="Line 14">
              <a:extLst>
                <a:ext uri="{FF2B5EF4-FFF2-40B4-BE49-F238E27FC236}">
                  <a16:creationId xmlns:a16="http://schemas.microsoft.com/office/drawing/2014/main" id="{0CD0E1B8-1DA9-C7BB-E8B1-212A06FBEFD8}"/>
                </a:ext>
              </a:extLst>
            </p:cNvPr>
            <p:cNvSpPr>
              <a:spLocks noChangeShapeType="1"/>
            </p:cNvSpPr>
            <p:nvPr/>
          </p:nvSpPr>
          <p:spPr bwMode="auto">
            <a:xfrm>
              <a:off x="816994" y="5534396"/>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27" name="Line 15">
              <a:extLst>
                <a:ext uri="{FF2B5EF4-FFF2-40B4-BE49-F238E27FC236}">
                  <a16:creationId xmlns:a16="http://schemas.microsoft.com/office/drawing/2014/main" id="{3076C284-944D-4CA7-3FDE-CD38BE6AA6E3}"/>
                </a:ext>
              </a:extLst>
            </p:cNvPr>
            <p:cNvSpPr>
              <a:spLocks noChangeShapeType="1"/>
            </p:cNvSpPr>
            <p:nvPr/>
          </p:nvSpPr>
          <p:spPr bwMode="auto">
            <a:xfrm>
              <a:off x="716833" y="4487211"/>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28" name="Line 16">
              <a:extLst>
                <a:ext uri="{FF2B5EF4-FFF2-40B4-BE49-F238E27FC236}">
                  <a16:creationId xmlns:a16="http://schemas.microsoft.com/office/drawing/2014/main" id="{DAD324F9-7709-53ED-9EBF-19AFC764CD4F}"/>
                </a:ext>
              </a:extLst>
            </p:cNvPr>
            <p:cNvSpPr>
              <a:spLocks noChangeShapeType="1"/>
            </p:cNvSpPr>
            <p:nvPr/>
          </p:nvSpPr>
          <p:spPr bwMode="auto">
            <a:xfrm>
              <a:off x="1552630" y="306350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29" name="Rectangle 17">
              <a:extLst>
                <a:ext uri="{FF2B5EF4-FFF2-40B4-BE49-F238E27FC236}">
                  <a16:creationId xmlns:a16="http://schemas.microsoft.com/office/drawing/2014/main" id="{91DCFAFE-DF3A-F044-7D4A-6D49F9D6813D}"/>
                </a:ext>
              </a:extLst>
            </p:cNvPr>
            <p:cNvSpPr>
              <a:spLocks noChangeArrowheads="1"/>
            </p:cNvSpPr>
            <p:nvPr/>
          </p:nvSpPr>
          <p:spPr bwMode="auto">
            <a:xfrm>
              <a:off x="1650265" y="2940805"/>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Ａ１</a:t>
              </a:r>
            </a:p>
          </p:txBody>
        </p:sp>
        <p:sp>
          <p:nvSpPr>
            <p:cNvPr id="30" name="Rectangle 18">
              <a:extLst>
                <a:ext uri="{FF2B5EF4-FFF2-40B4-BE49-F238E27FC236}">
                  <a16:creationId xmlns:a16="http://schemas.microsoft.com/office/drawing/2014/main" id="{F4302583-26A9-09FF-79BD-600CF683D4AA}"/>
                </a:ext>
              </a:extLst>
            </p:cNvPr>
            <p:cNvSpPr>
              <a:spLocks noChangeArrowheads="1"/>
            </p:cNvSpPr>
            <p:nvPr/>
          </p:nvSpPr>
          <p:spPr bwMode="auto">
            <a:xfrm>
              <a:off x="914630" y="3310597"/>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ja-JP" sz="1050">
                  <a:latin typeface="BIZ UDPGothic" panose="020B0400000000000000" pitchFamily="34" charset="-128"/>
                  <a:ea typeface="BIZ UDPGothic" panose="020B0400000000000000" pitchFamily="34" charset="-128"/>
                </a:rPr>
                <a:t>A</a:t>
              </a:r>
              <a:endParaRPr lang="ja-JP" altLang="en-US" sz="1050">
                <a:latin typeface="BIZ UDPGothic" panose="020B0400000000000000" pitchFamily="34" charset="-128"/>
                <a:ea typeface="BIZ UDPGothic" panose="020B0400000000000000" pitchFamily="34" charset="-128"/>
              </a:endParaRPr>
            </a:p>
          </p:txBody>
        </p:sp>
        <p:sp>
          <p:nvSpPr>
            <p:cNvPr id="31" name="Rectangle 19">
              <a:extLst>
                <a:ext uri="{FF2B5EF4-FFF2-40B4-BE49-F238E27FC236}">
                  <a16:creationId xmlns:a16="http://schemas.microsoft.com/office/drawing/2014/main" id="{9A39B847-8FB7-3620-D083-8DB5BCDD3484}"/>
                </a:ext>
              </a:extLst>
            </p:cNvPr>
            <p:cNvSpPr>
              <a:spLocks noChangeArrowheads="1"/>
            </p:cNvSpPr>
            <p:nvPr/>
          </p:nvSpPr>
          <p:spPr bwMode="auto">
            <a:xfrm>
              <a:off x="914630" y="4361145"/>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Ｂ</a:t>
              </a:r>
            </a:p>
          </p:txBody>
        </p:sp>
        <p:sp>
          <p:nvSpPr>
            <p:cNvPr id="32" name="Rectangle 20">
              <a:extLst>
                <a:ext uri="{FF2B5EF4-FFF2-40B4-BE49-F238E27FC236}">
                  <a16:creationId xmlns:a16="http://schemas.microsoft.com/office/drawing/2014/main" id="{6FF768BA-ACC9-7585-A00F-0BE503931F0F}"/>
                </a:ext>
              </a:extLst>
            </p:cNvPr>
            <p:cNvSpPr>
              <a:spLocks noChangeArrowheads="1"/>
            </p:cNvSpPr>
            <p:nvPr/>
          </p:nvSpPr>
          <p:spPr bwMode="auto">
            <a:xfrm>
              <a:off x="441325" y="4052887"/>
              <a:ext cx="270711" cy="789677"/>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ctr"/>
            <a:lstStyle/>
            <a:p>
              <a:pPr algn="ctr"/>
              <a:r>
                <a:rPr lang="ja-JP" altLang="en-US" sz="1050" b="1">
                  <a:latin typeface="BIZ UDPGothic" panose="020B0400000000000000" pitchFamily="34" charset="-128"/>
                  <a:ea typeface="BIZ UDPGothic" panose="020B0400000000000000" pitchFamily="34" charset="-128"/>
                </a:rPr>
                <a:t>仮説</a:t>
              </a:r>
              <a:endParaRPr lang="ja-JP" altLang="en-US" sz="1050">
                <a:latin typeface="BIZ UDPGothic" panose="020B0400000000000000" pitchFamily="34" charset="-128"/>
                <a:ea typeface="BIZ UDPGothic" panose="020B0400000000000000" pitchFamily="34" charset="-128"/>
              </a:endParaRPr>
            </a:p>
          </p:txBody>
        </p:sp>
        <p:sp>
          <p:nvSpPr>
            <p:cNvPr id="33" name="Rectangle 21">
              <a:extLst>
                <a:ext uri="{FF2B5EF4-FFF2-40B4-BE49-F238E27FC236}">
                  <a16:creationId xmlns:a16="http://schemas.microsoft.com/office/drawing/2014/main" id="{5B94EE8A-CF8F-F4F1-0E91-6EEF3D995741}"/>
                </a:ext>
              </a:extLst>
            </p:cNvPr>
            <p:cNvSpPr>
              <a:spLocks noChangeArrowheads="1"/>
            </p:cNvSpPr>
            <p:nvPr/>
          </p:nvSpPr>
          <p:spPr bwMode="auto">
            <a:xfrm>
              <a:off x="914630" y="5411693"/>
              <a:ext cx="533630"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Ｃ</a:t>
              </a:r>
            </a:p>
          </p:txBody>
        </p:sp>
        <p:sp>
          <p:nvSpPr>
            <p:cNvPr id="34" name="Rectangle 22">
              <a:extLst>
                <a:ext uri="{FF2B5EF4-FFF2-40B4-BE49-F238E27FC236}">
                  <a16:creationId xmlns:a16="http://schemas.microsoft.com/office/drawing/2014/main" id="{00CBC511-7D53-FF9B-9702-E3BD518A36C3}"/>
                </a:ext>
              </a:extLst>
            </p:cNvPr>
            <p:cNvSpPr>
              <a:spLocks noChangeArrowheads="1"/>
            </p:cNvSpPr>
            <p:nvPr/>
          </p:nvSpPr>
          <p:spPr bwMode="auto">
            <a:xfrm>
              <a:off x="1650265" y="3497174"/>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Ａ２</a:t>
              </a:r>
            </a:p>
          </p:txBody>
        </p:sp>
        <p:sp>
          <p:nvSpPr>
            <p:cNvPr id="35" name="Line 23">
              <a:extLst>
                <a:ext uri="{FF2B5EF4-FFF2-40B4-BE49-F238E27FC236}">
                  <a16:creationId xmlns:a16="http://schemas.microsoft.com/office/drawing/2014/main" id="{B73B53E6-82FE-9012-25A2-873C0BE7B2DE}"/>
                </a:ext>
              </a:extLst>
            </p:cNvPr>
            <p:cNvSpPr>
              <a:spLocks noChangeShapeType="1"/>
            </p:cNvSpPr>
            <p:nvPr/>
          </p:nvSpPr>
          <p:spPr bwMode="auto">
            <a:xfrm>
              <a:off x="1552630" y="3619879"/>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36" name="Line 24">
              <a:extLst>
                <a:ext uri="{FF2B5EF4-FFF2-40B4-BE49-F238E27FC236}">
                  <a16:creationId xmlns:a16="http://schemas.microsoft.com/office/drawing/2014/main" id="{C6E465B8-B9D1-2C32-F070-342773DCB5C2}"/>
                </a:ext>
              </a:extLst>
            </p:cNvPr>
            <p:cNvSpPr>
              <a:spLocks noChangeShapeType="1"/>
            </p:cNvSpPr>
            <p:nvPr/>
          </p:nvSpPr>
          <p:spPr bwMode="auto">
            <a:xfrm>
              <a:off x="1549263" y="4119099"/>
              <a:ext cx="0" cy="731181"/>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37" name="Line 25">
              <a:extLst>
                <a:ext uri="{FF2B5EF4-FFF2-40B4-BE49-F238E27FC236}">
                  <a16:creationId xmlns:a16="http://schemas.microsoft.com/office/drawing/2014/main" id="{A2D26902-E503-6BBA-7F22-2BFCD5E69F3A}"/>
                </a:ext>
              </a:extLst>
            </p:cNvPr>
            <p:cNvSpPr>
              <a:spLocks noChangeShapeType="1"/>
            </p:cNvSpPr>
            <p:nvPr/>
          </p:nvSpPr>
          <p:spPr bwMode="auto">
            <a:xfrm>
              <a:off x="1552630" y="411405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38" name="Rectangle 26">
              <a:extLst>
                <a:ext uri="{FF2B5EF4-FFF2-40B4-BE49-F238E27FC236}">
                  <a16:creationId xmlns:a16="http://schemas.microsoft.com/office/drawing/2014/main" id="{1EC0C292-C5CD-0533-FA5B-AA8DA8EC2934}"/>
                </a:ext>
              </a:extLst>
            </p:cNvPr>
            <p:cNvSpPr>
              <a:spLocks noChangeArrowheads="1"/>
            </p:cNvSpPr>
            <p:nvPr/>
          </p:nvSpPr>
          <p:spPr bwMode="auto">
            <a:xfrm>
              <a:off x="1650265" y="3991352"/>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Ｂ１</a:t>
              </a:r>
            </a:p>
          </p:txBody>
        </p:sp>
        <p:sp>
          <p:nvSpPr>
            <p:cNvPr id="39" name="Rectangle 27">
              <a:extLst>
                <a:ext uri="{FF2B5EF4-FFF2-40B4-BE49-F238E27FC236}">
                  <a16:creationId xmlns:a16="http://schemas.microsoft.com/office/drawing/2014/main" id="{86EE9590-FD25-8A0B-6D22-79B082A0322B}"/>
                </a:ext>
              </a:extLst>
            </p:cNvPr>
            <p:cNvSpPr>
              <a:spLocks noChangeArrowheads="1"/>
            </p:cNvSpPr>
            <p:nvPr/>
          </p:nvSpPr>
          <p:spPr bwMode="auto">
            <a:xfrm>
              <a:off x="1650265" y="4361145"/>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Ｂ２</a:t>
              </a:r>
            </a:p>
          </p:txBody>
        </p:sp>
        <p:sp>
          <p:nvSpPr>
            <p:cNvPr id="40" name="Rectangle 28">
              <a:extLst>
                <a:ext uri="{FF2B5EF4-FFF2-40B4-BE49-F238E27FC236}">
                  <a16:creationId xmlns:a16="http://schemas.microsoft.com/office/drawing/2014/main" id="{AEE5012B-C926-1CCF-27A8-0CB97002F2C5}"/>
                </a:ext>
              </a:extLst>
            </p:cNvPr>
            <p:cNvSpPr>
              <a:spLocks noChangeArrowheads="1"/>
            </p:cNvSpPr>
            <p:nvPr/>
          </p:nvSpPr>
          <p:spPr bwMode="auto">
            <a:xfrm>
              <a:off x="1650265" y="4732619"/>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Ｂ３</a:t>
              </a:r>
            </a:p>
          </p:txBody>
        </p:sp>
        <p:sp>
          <p:nvSpPr>
            <p:cNvPr id="41" name="Line 29">
              <a:extLst>
                <a:ext uri="{FF2B5EF4-FFF2-40B4-BE49-F238E27FC236}">
                  <a16:creationId xmlns:a16="http://schemas.microsoft.com/office/drawing/2014/main" id="{E758E9BB-77CF-608A-FD48-2105B2AFF7CC}"/>
                </a:ext>
              </a:extLst>
            </p:cNvPr>
            <p:cNvSpPr>
              <a:spLocks noChangeShapeType="1"/>
            </p:cNvSpPr>
            <p:nvPr/>
          </p:nvSpPr>
          <p:spPr bwMode="auto">
            <a:xfrm>
              <a:off x="1552630"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42" name="Line 30">
              <a:extLst>
                <a:ext uri="{FF2B5EF4-FFF2-40B4-BE49-F238E27FC236}">
                  <a16:creationId xmlns:a16="http://schemas.microsoft.com/office/drawing/2014/main" id="{0151606D-125A-D0F1-E478-71B76A669361}"/>
                </a:ext>
              </a:extLst>
            </p:cNvPr>
            <p:cNvSpPr>
              <a:spLocks noChangeShapeType="1"/>
            </p:cNvSpPr>
            <p:nvPr/>
          </p:nvSpPr>
          <p:spPr bwMode="auto">
            <a:xfrm>
              <a:off x="1552630" y="4855322"/>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43" name="Line 31">
              <a:extLst>
                <a:ext uri="{FF2B5EF4-FFF2-40B4-BE49-F238E27FC236}">
                  <a16:creationId xmlns:a16="http://schemas.microsoft.com/office/drawing/2014/main" id="{62C8EFE0-DEBD-8B7B-3D82-67126CC2D270}"/>
                </a:ext>
              </a:extLst>
            </p:cNvPr>
            <p:cNvSpPr>
              <a:spLocks noChangeShapeType="1"/>
            </p:cNvSpPr>
            <p:nvPr/>
          </p:nvSpPr>
          <p:spPr bwMode="auto">
            <a:xfrm>
              <a:off x="1549263" y="5356224"/>
              <a:ext cx="0" cy="544603"/>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44" name="Line 32">
              <a:extLst>
                <a:ext uri="{FF2B5EF4-FFF2-40B4-BE49-F238E27FC236}">
                  <a16:creationId xmlns:a16="http://schemas.microsoft.com/office/drawing/2014/main" id="{2CC7353C-D535-D007-FDAD-4CE89D8C1E12}"/>
                </a:ext>
              </a:extLst>
            </p:cNvPr>
            <p:cNvSpPr>
              <a:spLocks noChangeShapeType="1"/>
            </p:cNvSpPr>
            <p:nvPr/>
          </p:nvSpPr>
          <p:spPr bwMode="auto">
            <a:xfrm>
              <a:off x="1552630" y="5349501"/>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45" name="Rectangle 33">
              <a:extLst>
                <a:ext uri="{FF2B5EF4-FFF2-40B4-BE49-F238E27FC236}">
                  <a16:creationId xmlns:a16="http://schemas.microsoft.com/office/drawing/2014/main" id="{951AF4F8-9E21-BAEA-616B-D5B8BFDB0ACB}"/>
                </a:ext>
              </a:extLst>
            </p:cNvPr>
            <p:cNvSpPr>
              <a:spLocks noChangeArrowheads="1"/>
            </p:cNvSpPr>
            <p:nvPr/>
          </p:nvSpPr>
          <p:spPr bwMode="auto">
            <a:xfrm>
              <a:off x="1650265" y="5226796"/>
              <a:ext cx="432628" cy="245408"/>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Ｃ１</a:t>
              </a:r>
            </a:p>
          </p:txBody>
        </p:sp>
        <p:sp>
          <p:nvSpPr>
            <p:cNvPr id="46" name="Rectangle 34">
              <a:extLst>
                <a:ext uri="{FF2B5EF4-FFF2-40B4-BE49-F238E27FC236}">
                  <a16:creationId xmlns:a16="http://schemas.microsoft.com/office/drawing/2014/main" id="{2E57FDA4-D3C6-7560-1F81-229982AE36AB}"/>
                </a:ext>
              </a:extLst>
            </p:cNvPr>
            <p:cNvSpPr>
              <a:spLocks noChangeArrowheads="1"/>
            </p:cNvSpPr>
            <p:nvPr/>
          </p:nvSpPr>
          <p:spPr bwMode="auto">
            <a:xfrm>
              <a:off x="1650265" y="5783166"/>
              <a:ext cx="432628" cy="243726"/>
            </a:xfrm>
            <a:prstGeom prst="rect">
              <a:avLst/>
            </a:prstGeom>
            <a:solidFill>
              <a:srgbClr val="F2F2F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ja-JP" altLang="en-US" sz="1050">
                  <a:latin typeface="BIZ UDPGothic" panose="020B0400000000000000" pitchFamily="34" charset="-128"/>
                  <a:ea typeface="BIZ UDPGothic" panose="020B0400000000000000" pitchFamily="34" charset="-128"/>
                </a:rPr>
                <a:t>Ｃ２</a:t>
              </a:r>
            </a:p>
          </p:txBody>
        </p:sp>
        <p:sp>
          <p:nvSpPr>
            <p:cNvPr id="47" name="Line 35">
              <a:extLst>
                <a:ext uri="{FF2B5EF4-FFF2-40B4-BE49-F238E27FC236}">
                  <a16:creationId xmlns:a16="http://schemas.microsoft.com/office/drawing/2014/main" id="{2BE6A6E6-CFCE-899D-B8CE-EFEC651A281D}"/>
                </a:ext>
              </a:extLst>
            </p:cNvPr>
            <p:cNvSpPr>
              <a:spLocks noChangeShapeType="1"/>
            </p:cNvSpPr>
            <p:nvPr/>
          </p:nvSpPr>
          <p:spPr bwMode="auto">
            <a:xfrm>
              <a:off x="1552630" y="5905870"/>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48" name="Line 36">
              <a:extLst>
                <a:ext uri="{FF2B5EF4-FFF2-40B4-BE49-F238E27FC236}">
                  <a16:creationId xmlns:a16="http://schemas.microsoft.com/office/drawing/2014/main" id="{5F5DF093-526B-8FA8-E12C-550567812ABF}"/>
                </a:ext>
              </a:extLst>
            </p:cNvPr>
            <p:cNvSpPr>
              <a:spLocks noChangeShapeType="1"/>
            </p:cNvSpPr>
            <p:nvPr/>
          </p:nvSpPr>
          <p:spPr bwMode="auto">
            <a:xfrm>
              <a:off x="816994" y="4483848"/>
              <a:ext cx="94269"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49" name="Line 37">
              <a:extLst>
                <a:ext uri="{FF2B5EF4-FFF2-40B4-BE49-F238E27FC236}">
                  <a16:creationId xmlns:a16="http://schemas.microsoft.com/office/drawing/2014/main" id="{179B0DDB-C8DF-ADA5-AE48-A008AF2AD95C}"/>
                </a:ext>
              </a:extLst>
            </p:cNvPr>
            <p:cNvSpPr>
              <a:spLocks noChangeShapeType="1"/>
            </p:cNvSpPr>
            <p:nvPr/>
          </p:nvSpPr>
          <p:spPr bwMode="auto">
            <a:xfrm>
              <a:off x="1452468" y="4483848"/>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sp>
          <p:nvSpPr>
            <p:cNvPr id="50" name="Line 38">
              <a:extLst>
                <a:ext uri="{FF2B5EF4-FFF2-40B4-BE49-F238E27FC236}">
                  <a16:creationId xmlns:a16="http://schemas.microsoft.com/office/drawing/2014/main" id="{56C0D285-5EE7-21E3-2D22-7FC54B9A11B1}"/>
                </a:ext>
              </a:extLst>
            </p:cNvPr>
            <p:cNvSpPr>
              <a:spLocks noChangeShapeType="1"/>
            </p:cNvSpPr>
            <p:nvPr/>
          </p:nvSpPr>
          <p:spPr bwMode="auto">
            <a:xfrm>
              <a:off x="1452468" y="5534396"/>
              <a:ext cx="93428" cy="0"/>
            </a:xfrm>
            <a:prstGeom prst="line">
              <a:avLst/>
            </a:prstGeom>
            <a:solidFill>
              <a:srgbClr val="F2F2F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50">
                <a:latin typeface="BIZ UDPGothic" panose="020B0400000000000000" pitchFamily="34" charset="-128"/>
                <a:ea typeface="BIZ UDPGothic" panose="020B0400000000000000" pitchFamily="34" charset="-128"/>
              </a:endParaRPr>
            </a:p>
          </p:txBody>
        </p:sp>
      </p:grpSp>
      <p:sp>
        <p:nvSpPr>
          <p:cNvPr id="21" name="正方形/長方形 4">
            <a:extLst>
              <a:ext uri="{FF2B5EF4-FFF2-40B4-BE49-F238E27FC236}">
                <a16:creationId xmlns:a16="http://schemas.microsoft.com/office/drawing/2014/main" id="{502DF782-E8D6-5BA8-C764-090B7B70379E}"/>
              </a:ext>
            </a:extLst>
          </p:cNvPr>
          <p:cNvSpPr>
            <a:spLocks noChangeArrowheads="1"/>
          </p:cNvSpPr>
          <p:nvPr/>
        </p:nvSpPr>
        <p:spPr bwMode="auto">
          <a:xfrm>
            <a:off x="141600" y="1891484"/>
            <a:ext cx="2914133" cy="806213"/>
          </a:xfrm>
          <a:prstGeom prst="rect">
            <a:avLst/>
          </a:prstGeom>
          <a:solidFill>
            <a:schemeClr val="bg1"/>
          </a:solidFill>
          <a:ln w="9525" algn="ctr">
            <a:solidFill>
              <a:schemeClr val="tx1"/>
            </a:solidFill>
            <a:round/>
            <a:headEnd/>
            <a:tailEnd/>
          </a:ln>
        </p:spPr>
        <p:txBody>
          <a:bodyPr anchor="ctr"/>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defTabSz="914400" fontAlgn="base">
              <a:spcAft>
                <a:spcPct val="0"/>
              </a:spcAft>
              <a:defRPr/>
            </a:pPr>
            <a:r>
              <a:rPr lang="ja-JP" altLang="en-US" sz="1050" b="0">
                <a:solidFill>
                  <a:srgbClr val="000000"/>
                </a:solidFill>
                <a:latin typeface="BIZ UDPGothic" panose="020B0400000000000000" pitchFamily="34" charset="-128"/>
                <a:ea typeface="BIZ UDPGothic" panose="020B0400000000000000" pitchFamily="34" charset="-128"/>
              </a:rPr>
              <a:t>ロジックツリーを活用して、課題</a:t>
            </a:r>
            <a:r>
              <a:rPr kumimoji="1" lang="ja-JP" altLang="en-US"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rPr>
              <a:t>を“適当”に書き出してみる</a:t>
            </a:r>
            <a:endParaRPr kumimoji="1" lang="en-US" altLang="ja-JP"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a:p>
            <a:pPr marL="285750" indent="-285750" defTabSz="914400" fontAlgn="base">
              <a:spcAft>
                <a:spcPct val="0"/>
              </a:spcAft>
              <a:defRPr/>
            </a:pPr>
            <a:r>
              <a:rPr kumimoji="1" lang="ja-JP" altLang="en-US"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rPr>
              <a:t>解決した時に</a:t>
            </a:r>
            <a:r>
              <a:rPr kumimoji="1" lang="ja-JP" altLang="en-US" sz="1050" i="0" u="sng" strike="noStrike" kern="1200" cap="none" spc="0" normalizeH="0" baseline="0" noProof="0">
                <a:ln>
                  <a:noFill/>
                </a:ln>
                <a:solidFill>
                  <a:srgbClr val="FF0000"/>
                </a:solidFill>
                <a:effectLst/>
                <a:uLnTx/>
                <a:uFillTx/>
                <a:latin typeface="BIZ UDPGothic" panose="020B0400000000000000" pitchFamily="34" charset="-128"/>
                <a:ea typeface="BIZ UDPGothic" panose="020B0400000000000000" pitchFamily="34" charset="-128"/>
              </a:rPr>
              <a:t>最も影響の大きい課題</a:t>
            </a:r>
            <a:br>
              <a:rPr kumimoji="1" lang="en-US" altLang="ja-JP" sz="1050" i="0" u="sng" strike="noStrike" kern="1200" cap="none" spc="0" normalizeH="0" baseline="0" noProof="0">
                <a:ln>
                  <a:noFill/>
                </a:ln>
                <a:solidFill>
                  <a:srgbClr val="FF0000"/>
                </a:solidFill>
                <a:effectLst/>
                <a:uLnTx/>
                <a:uFillTx/>
                <a:latin typeface="BIZ UDPGothic" panose="020B0400000000000000" pitchFamily="34" charset="-128"/>
                <a:ea typeface="BIZ UDPGothic" panose="020B0400000000000000" pitchFamily="34" charset="-128"/>
              </a:rPr>
            </a:br>
            <a:r>
              <a:rPr kumimoji="1" lang="ja-JP" altLang="en-US"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rPr>
              <a:t>を検討する</a:t>
            </a:r>
            <a:endParaRPr kumimoji="1" lang="en-US" altLang="ja-JP" sz="1050" b="0" i="0" u="none" strike="noStrike" kern="1200" cap="none" spc="0" normalizeH="0" baseline="0" noProof="0">
              <a:ln>
                <a:noFill/>
              </a:ln>
              <a:solidFill>
                <a:srgbClr val="000000"/>
              </a:solidFill>
              <a:effectLst/>
              <a:uLnTx/>
              <a:uFillTx/>
              <a:latin typeface="BIZ UDPGothic" panose="020B0400000000000000" pitchFamily="34" charset="-128"/>
              <a:ea typeface="BIZ UDPGothic" panose="020B0400000000000000" pitchFamily="34" charset="-128"/>
            </a:endParaRPr>
          </a:p>
        </p:txBody>
      </p:sp>
      <p:sp>
        <p:nvSpPr>
          <p:cNvPr id="6" name="正方形/長方形 5">
            <a:extLst>
              <a:ext uri="{FF2B5EF4-FFF2-40B4-BE49-F238E27FC236}">
                <a16:creationId xmlns:a16="http://schemas.microsoft.com/office/drawing/2014/main" id="{EEEB0E97-EA9C-E818-7D5D-00F62C500C20}"/>
              </a:ext>
            </a:extLst>
          </p:cNvPr>
          <p:cNvSpPr/>
          <p:nvPr/>
        </p:nvSpPr>
        <p:spPr>
          <a:xfrm>
            <a:off x="7985760" y="69669"/>
            <a:ext cx="1006463" cy="273845"/>
          </a:xfrm>
          <a:prstGeom prst="rect">
            <a:avLst/>
          </a:prstGeom>
          <a:solidFill>
            <a:schemeClr val="accent2">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latin typeface="BIZ UDPGothic" panose="020B0400000000000000" pitchFamily="34" charset="-128"/>
                <a:ea typeface="BIZ UDPGothic" panose="020B0400000000000000" pitchFamily="34" charset="-128"/>
              </a:rPr>
              <a:t>STEP①</a:t>
            </a:r>
            <a:endParaRPr kumimoji="1" lang="ja-JP" altLang="en-US" sz="1200" b="1">
              <a:latin typeface="BIZ UDPGothic" panose="020B0400000000000000" pitchFamily="34" charset="-128"/>
              <a:ea typeface="BIZ UDPGothic" panose="020B0400000000000000" pitchFamily="34" charset="-128"/>
            </a:endParaRPr>
          </a:p>
        </p:txBody>
      </p:sp>
      <p:sp>
        <p:nvSpPr>
          <p:cNvPr id="57" name="コンテンツ プレースホルダー 4">
            <a:extLst>
              <a:ext uri="{FF2B5EF4-FFF2-40B4-BE49-F238E27FC236}">
                <a16:creationId xmlns:a16="http://schemas.microsoft.com/office/drawing/2014/main" id="{E895BD7A-4A86-2F18-0681-09EDAEB4F822}"/>
              </a:ext>
            </a:extLst>
          </p:cNvPr>
          <p:cNvSpPr>
            <a:spLocks noGrp="1"/>
          </p:cNvSpPr>
          <p:nvPr>
            <p:ph idx="13"/>
          </p:nvPr>
        </p:nvSpPr>
        <p:spPr>
          <a:xfrm>
            <a:off x="140324" y="537124"/>
            <a:ext cx="8851899" cy="499233"/>
          </a:xfrm>
        </p:spPr>
        <p:txBody>
          <a:bodyPr/>
          <a:lstStyle/>
          <a:p>
            <a:pPr defTabSz="557195"/>
            <a:r>
              <a:rPr lang="ja-JP" altLang="en-US" b="0">
                <a:latin typeface="BIZ UDPGothic" panose="020B0400000000000000" pitchFamily="34" charset="-128"/>
                <a:ea typeface="BIZ UDPGothic" panose="020B0400000000000000" pitchFamily="34" charset="-128"/>
              </a:rPr>
              <a:t>イシュー</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真因課題</a:t>
            </a:r>
            <a:r>
              <a:rPr lang="en-US" altLang="ja-JP" b="0" dirty="0">
                <a:latin typeface="BIZ UDPGothic" panose="020B0400000000000000" pitchFamily="34" charset="-128"/>
                <a:ea typeface="BIZ UDPGothic" panose="020B0400000000000000" pitchFamily="34" charset="-128"/>
              </a:rPr>
              <a:t>)</a:t>
            </a:r>
            <a:r>
              <a:rPr lang="ja-JP" altLang="en-US" b="0">
                <a:latin typeface="BIZ UDPGothic" panose="020B0400000000000000" pitchFamily="34" charset="-128"/>
                <a:ea typeface="BIZ UDPGothic" panose="020B0400000000000000" pitchFamily="34" charset="-128"/>
              </a:rPr>
              <a:t>を見極めるには大きく</a:t>
            </a:r>
            <a:r>
              <a:rPr lang="en-US" altLang="ja-JP" b="0" dirty="0">
                <a:latin typeface="BIZ UDPGothic" panose="020B0400000000000000" pitchFamily="34" charset="-128"/>
                <a:ea typeface="BIZ UDPGothic" panose="020B0400000000000000" pitchFamily="34" charset="-128"/>
              </a:rPr>
              <a:t>3</a:t>
            </a:r>
            <a:r>
              <a:rPr lang="ja-JP" altLang="en-US" b="0">
                <a:latin typeface="BIZ UDPGothic" panose="020B0400000000000000" pitchFamily="34" charset="-128"/>
                <a:ea typeface="BIZ UDPGothic" panose="020B0400000000000000" pitchFamily="34" charset="-128"/>
              </a:rPr>
              <a:t>つのプロセスを、自身のターゲットの特性や状況に合わせて応用する必要が</a:t>
            </a:r>
            <a:r>
              <a:rPr lang="ja-JP" altLang="en-US">
                <a:latin typeface="BIZ UDPGothic" panose="020B0400000000000000" pitchFamily="34" charset="-128"/>
                <a:ea typeface="BIZ UDPGothic" panose="020B0400000000000000" pitchFamily="34" charset="-128"/>
              </a:rPr>
              <a:t>あります。</a:t>
            </a:r>
            <a:endParaRPr lang="ja-JP" altLang="en-US" b="0">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30141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E791A1A-5F79-4B19-08BD-7D4DCFDBF61E}"/>
              </a:ext>
            </a:extLst>
          </p:cNvPr>
          <p:cNvSpPr>
            <a:spLocks noGrp="1"/>
          </p:cNvSpPr>
          <p:nvPr>
            <p:ph type="sldNum" sz="quarter" idx="12"/>
          </p:nvPr>
        </p:nvSpPr>
        <p:spPr/>
        <p:txBody>
          <a:bodyPr/>
          <a:lstStyle/>
          <a:p>
            <a:fld id="{4C3E7FFA-7CC9-7749-8BE5-606DD00A2B0C}" type="slidenum">
              <a:rPr kumimoji="1" lang="ja-JP" altLang="en-US" smtClean="0">
                <a:latin typeface="BIZ UDPGothic" panose="020B0400000000000000" pitchFamily="34" charset="-128"/>
                <a:ea typeface="BIZ UDPGothic" panose="020B0400000000000000" pitchFamily="34" charset="-128"/>
              </a:rPr>
              <a:t>4</a:t>
            </a:fld>
            <a:endParaRPr kumimoji="1" lang="ja-JP" altLang="en-US">
              <a:latin typeface="BIZ UDPGothic" panose="020B0400000000000000" pitchFamily="34" charset="-128"/>
              <a:ea typeface="BIZ UDPGothic" panose="020B0400000000000000" pitchFamily="34" charset="-128"/>
            </a:endParaRPr>
          </a:p>
        </p:txBody>
      </p:sp>
      <p:sp>
        <p:nvSpPr>
          <p:cNvPr id="3" name="字幕 2">
            <a:extLst>
              <a:ext uri="{FF2B5EF4-FFF2-40B4-BE49-F238E27FC236}">
                <a16:creationId xmlns:a16="http://schemas.microsoft.com/office/drawing/2014/main" id="{CB91D6EE-C525-F8E9-5F12-031F1339CA74}"/>
              </a:ext>
            </a:extLst>
          </p:cNvPr>
          <p:cNvSpPr>
            <a:spLocks noGrp="1"/>
          </p:cNvSpPr>
          <p:nvPr>
            <p:ph type="subTitle" idx="1"/>
          </p:nvPr>
        </p:nvSpPr>
        <p:spPr/>
        <p:txBody>
          <a:bodyPr/>
          <a:lstStyle/>
          <a:p>
            <a:r>
              <a:rPr kumimoji="1" lang="en-US" altLang="ja-JP" sz="1600" dirty="0">
                <a:solidFill>
                  <a:schemeClr val="tx1"/>
                </a:solidFill>
                <a:latin typeface="BIZ UDPGothic" panose="020B0400000000000000" pitchFamily="34" charset="-128"/>
                <a:ea typeface="BIZ UDPGothic" panose="020B0400000000000000" pitchFamily="34" charset="-128"/>
              </a:rPr>
              <a:t>【</a:t>
            </a:r>
            <a:r>
              <a:rPr kumimoji="1" lang="ja-JP" altLang="en-US" sz="1600">
                <a:solidFill>
                  <a:schemeClr val="tx1"/>
                </a:solidFill>
                <a:latin typeface="BIZ UDPGothic" panose="020B0400000000000000" pitchFamily="34" charset="-128"/>
                <a:ea typeface="BIZ UDPGothic" panose="020B0400000000000000" pitchFamily="34" charset="-128"/>
              </a:rPr>
              <a:t>イシュー</a:t>
            </a:r>
            <a:r>
              <a:rPr lang="en-US" altLang="ja-JP" kern="0" dirty="0">
                <a:latin typeface="BIZ UDPGothic" panose="020B0400000000000000" pitchFamily="34" charset="-128"/>
                <a:ea typeface="BIZ UDPGothic" panose="020B0400000000000000" pitchFamily="34" charset="-128"/>
                <a:cs typeface="Arial" pitchFamily="34" charset="0"/>
              </a:rPr>
              <a:t> </a:t>
            </a:r>
            <a:r>
              <a:rPr kumimoji="1" lang="ja-JP" altLang="en-US" sz="1600">
                <a:solidFill>
                  <a:schemeClr val="tx1"/>
                </a:solidFill>
                <a:latin typeface="BIZ UDPGothic" panose="020B0400000000000000" pitchFamily="34" charset="-128"/>
                <a:ea typeface="BIZ UDPGothic" panose="020B0400000000000000" pitchFamily="34" charset="-128"/>
              </a:rPr>
              <a:t>の仮説立て</a:t>
            </a:r>
            <a:r>
              <a:rPr kumimoji="1" lang="en-US" altLang="ja-JP" sz="1600" dirty="0">
                <a:solidFill>
                  <a:schemeClr val="tx1"/>
                </a:solidFill>
                <a:latin typeface="BIZ UDPGothic" panose="020B0400000000000000" pitchFamily="34" charset="-128"/>
                <a:ea typeface="BIZ UDPGothic" panose="020B0400000000000000" pitchFamily="34" charset="-128"/>
              </a:rPr>
              <a:t>】</a:t>
            </a:r>
            <a:r>
              <a:rPr kumimoji="1" lang="ja-JP" altLang="en-US" sz="1600">
                <a:solidFill>
                  <a:schemeClr val="tx1"/>
                </a:solidFill>
                <a:latin typeface="BIZ UDPGothic" panose="020B0400000000000000" pitchFamily="34" charset="-128"/>
                <a:ea typeface="BIZ UDPGothic" panose="020B0400000000000000" pitchFamily="34" charset="-128"/>
              </a:rPr>
              <a:t>の前に知ってほしいこと：</a:t>
            </a:r>
            <a:r>
              <a:rPr kumimoji="1" lang="en" altLang="ja-JP" sz="1600" dirty="0">
                <a:solidFill>
                  <a:schemeClr val="tx1"/>
                </a:solidFill>
                <a:latin typeface="BIZ UDPGothic" panose="020B0400000000000000" pitchFamily="34" charset="-128"/>
                <a:ea typeface="BIZ UDPGothic" panose="020B0400000000000000" pitchFamily="34" charset="-128"/>
              </a:rPr>
              <a:t>MECE</a:t>
            </a:r>
            <a:r>
              <a:rPr lang="ja-JP" altLang="en-US">
                <a:latin typeface="BIZ UDPGothic" panose="020B0400000000000000" pitchFamily="34" charset="-128"/>
                <a:ea typeface="BIZ UDPGothic" panose="020B0400000000000000" pitchFamily="34" charset="-128"/>
              </a:rPr>
              <a:t>・</a:t>
            </a:r>
            <a:r>
              <a:rPr kumimoji="1" lang="ja-JP" altLang="en-US" sz="1600">
                <a:solidFill>
                  <a:schemeClr val="tx1"/>
                </a:solidFill>
                <a:latin typeface="BIZ UDPGothic" panose="020B0400000000000000" pitchFamily="34" charset="-128"/>
                <a:ea typeface="BIZ UDPGothic" panose="020B0400000000000000" pitchFamily="34" charset="-128"/>
              </a:rPr>
              <a:t>ロジックツリーとは何か？</a:t>
            </a:r>
            <a:endParaRPr kumimoji="1" lang="en-US" altLang="ja-JP" sz="1600" dirty="0">
              <a:solidFill>
                <a:schemeClr val="tx1"/>
              </a:solidFill>
              <a:latin typeface="BIZ UDPGothic" panose="020B0400000000000000" pitchFamily="34" charset="-128"/>
              <a:ea typeface="BIZ UDPGothic" panose="020B0400000000000000" pitchFamily="34" charset="-128"/>
            </a:endParaRPr>
          </a:p>
        </p:txBody>
      </p:sp>
      <p:sp>
        <p:nvSpPr>
          <p:cNvPr id="4" name="コンテンツ プレースホルダー 3">
            <a:extLst>
              <a:ext uri="{FF2B5EF4-FFF2-40B4-BE49-F238E27FC236}">
                <a16:creationId xmlns:a16="http://schemas.microsoft.com/office/drawing/2014/main" id="{847DD872-F72E-406D-9BFB-D2757C02F1EF}"/>
              </a:ext>
            </a:extLst>
          </p:cNvPr>
          <p:cNvSpPr>
            <a:spLocks noGrp="1"/>
          </p:cNvSpPr>
          <p:nvPr>
            <p:ph idx="13"/>
          </p:nvPr>
        </p:nvSpPr>
        <p:spPr>
          <a:xfrm>
            <a:off x="141599" y="537124"/>
            <a:ext cx="8851899" cy="499233"/>
          </a:xfrm>
        </p:spPr>
        <p:txBody>
          <a:bodyPr/>
          <a:lstStyle/>
          <a:p>
            <a:r>
              <a:rPr kumimoji="1" lang="ja-JP" altLang="en-US" sz="1200">
                <a:solidFill>
                  <a:schemeClr val="tx1"/>
                </a:solidFill>
                <a:latin typeface="BIZ UDPGothic" panose="020B0400000000000000" pitchFamily="34" charset="-128"/>
                <a:ea typeface="BIZ UDPGothic" panose="020B0400000000000000" pitchFamily="34" charset="-128"/>
              </a:rPr>
              <a:t>モレなくダブリなく、全体をカバーする</a:t>
            </a:r>
            <a:r>
              <a:rPr kumimoji="1" lang="en-US" altLang="ja-JP" sz="1200" b="1" dirty="0">
                <a:solidFill>
                  <a:schemeClr val="tx1"/>
                </a:solidFill>
                <a:latin typeface="BIZ UDPGothic" panose="020B0400000000000000" pitchFamily="34" charset="-128"/>
                <a:ea typeface="BIZ UDPGothic" panose="020B0400000000000000" pitchFamily="34" charset="-128"/>
              </a:rPr>
              <a:t>”MECE”</a:t>
            </a:r>
            <a:r>
              <a:rPr kumimoji="1" lang="ja-JP" altLang="en-US" sz="1200">
                <a:solidFill>
                  <a:schemeClr val="tx1"/>
                </a:solidFill>
                <a:latin typeface="BIZ UDPGothic" panose="020B0400000000000000" pitchFamily="34" charset="-128"/>
                <a:ea typeface="BIZ UDPGothic" panose="020B0400000000000000" pitchFamily="34" charset="-128"/>
              </a:rPr>
              <a:t>や、上位概念を下位の概念に論理的に分解する</a:t>
            </a:r>
            <a:r>
              <a:rPr kumimoji="1" lang="en-US" altLang="ja-JP" sz="1200" b="1" dirty="0">
                <a:solidFill>
                  <a:schemeClr val="tx1"/>
                </a:solidFill>
                <a:latin typeface="BIZ UDPGothic" panose="020B0400000000000000" pitchFamily="34" charset="-128"/>
                <a:ea typeface="BIZ UDPGothic" panose="020B0400000000000000" pitchFamily="34" charset="-128"/>
              </a:rPr>
              <a:t>”</a:t>
            </a:r>
            <a:r>
              <a:rPr lang="ja-JP" altLang="en-US" b="1">
                <a:latin typeface="BIZ UDPGothic" panose="020B0400000000000000" pitchFamily="34" charset="-128"/>
                <a:ea typeface="BIZ UDPGothic" panose="020B0400000000000000" pitchFamily="34" charset="-128"/>
              </a:rPr>
              <a:t>ロジックツリー</a:t>
            </a:r>
            <a:r>
              <a:rPr kumimoji="1" lang="en-US" altLang="ja-JP" sz="1200" b="1" dirty="0">
                <a:solidFill>
                  <a:schemeClr val="tx1"/>
                </a:solidFill>
                <a:latin typeface="BIZ UDPGothic" panose="020B0400000000000000" pitchFamily="34" charset="-128"/>
                <a:ea typeface="BIZ UDPGothic" panose="020B0400000000000000" pitchFamily="34" charset="-128"/>
              </a:rPr>
              <a:t>”</a:t>
            </a:r>
            <a:r>
              <a:rPr kumimoji="1" lang="ja-JP" altLang="en-US" sz="1200">
                <a:solidFill>
                  <a:schemeClr val="tx1"/>
                </a:solidFill>
                <a:latin typeface="BIZ UDPGothic" panose="020B0400000000000000" pitchFamily="34" charset="-128"/>
                <a:ea typeface="BIZ UDPGothic" panose="020B0400000000000000" pitchFamily="34" charset="-128"/>
              </a:rPr>
              <a:t>とは？</a:t>
            </a:r>
            <a:endParaRPr kumimoji="1" lang="en-US" altLang="ja-JP" sz="1200" dirty="0">
              <a:solidFill>
                <a:schemeClr val="tx1"/>
              </a:solidFill>
              <a:latin typeface="BIZ UDPGothic" panose="020B0400000000000000" pitchFamily="34" charset="-128"/>
              <a:ea typeface="BIZ UDPGothic" panose="020B0400000000000000" pitchFamily="34" charset="-128"/>
            </a:endParaRPr>
          </a:p>
        </p:txBody>
      </p:sp>
      <p:sp>
        <p:nvSpPr>
          <p:cNvPr id="6" name="コンテンツ プレースホルダ 2">
            <a:extLst>
              <a:ext uri="{FF2B5EF4-FFF2-40B4-BE49-F238E27FC236}">
                <a16:creationId xmlns:a16="http://schemas.microsoft.com/office/drawing/2014/main" id="{FE2D9CAC-D70B-7032-041C-303AA307805C}"/>
              </a:ext>
            </a:extLst>
          </p:cNvPr>
          <p:cNvSpPr txBox="1">
            <a:spLocks/>
          </p:cNvSpPr>
          <p:nvPr/>
        </p:nvSpPr>
        <p:spPr>
          <a:xfrm>
            <a:off x="4572000" y="1271328"/>
            <a:ext cx="4359832" cy="1267770"/>
          </a:xfrm>
          <a:prstGeom prst="rect">
            <a:avLst/>
          </a:prstGeom>
        </p:spPr>
        <p:txBody>
          <a:bodyPr vert="horz" lIns="91440" tIns="45720" rIns="91440" bIns="45720" rtlCol="0">
            <a:noAutofit/>
          </a:bodyPr>
          <a:lstStyle>
            <a:lvl1pPr marL="0" indent="0" algn="l" defTabSz="990570" rtl="0" eaLnBrk="1" latinLnBrk="0" hangingPunct="1">
              <a:lnSpc>
                <a:spcPct val="90000"/>
              </a:lnSpc>
              <a:spcBef>
                <a:spcPts val="1083"/>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1pPr>
            <a:lvl2pPr marL="495285" indent="0" algn="ctr" defTabSz="990570" rtl="0" eaLnBrk="1" latinLnBrk="0" hangingPunct="1">
              <a:lnSpc>
                <a:spcPct val="90000"/>
              </a:lnSpc>
              <a:spcBef>
                <a:spcPts val="542"/>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2pPr>
            <a:lvl3pPr marL="990570" indent="0" algn="ctr" defTabSz="990570" rtl="0" eaLnBrk="1" latinLnBrk="0" hangingPunct="1">
              <a:lnSpc>
                <a:spcPct val="90000"/>
              </a:lnSpc>
              <a:spcBef>
                <a:spcPts val="542"/>
              </a:spcBef>
              <a:buFont typeface="Arial" panose="020B0604020202020204" pitchFamily="34" charset="0"/>
              <a:buNone/>
              <a:defRPr kumimoji="1" sz="1950" b="1" kern="1200">
                <a:solidFill>
                  <a:schemeClr val="tx1"/>
                </a:solidFill>
                <a:latin typeface="Hiragino Sans W4" panose="020B0400000000000000" pitchFamily="34" charset="-128"/>
                <a:ea typeface="Hiragino Sans W4" panose="020B0400000000000000" pitchFamily="34" charset="-128"/>
                <a:cs typeface="+mn-cs"/>
              </a:defRPr>
            </a:lvl3pPr>
            <a:lvl4pPr marL="1485854"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4pPr>
            <a:lvl5pPr marL="1981139"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5pPr>
            <a:lvl6pPr marL="2476424"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6pPr>
            <a:lvl7pPr marL="2971709"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7pPr>
            <a:lvl8pPr marL="3466993"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8pPr>
            <a:lvl9pPr marL="3962278"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9pPr>
          </a:lstStyle>
          <a:p>
            <a:pPr algn="ctr"/>
            <a:r>
              <a:rPr lang="en-US" altLang="ja-JP" sz="900" b="0" dirty="0">
                <a:solidFill>
                  <a:srgbClr val="000000"/>
                </a:solidFill>
                <a:latin typeface="BIZ UDPGothic" panose="020B0400000000000000" pitchFamily="34" charset="-128"/>
                <a:ea typeface="BIZ UDPGothic" panose="020B0400000000000000" pitchFamily="34" charset="-128"/>
              </a:rPr>
              <a:t>【</a:t>
            </a:r>
            <a:r>
              <a:rPr lang="ja-JP" altLang="en-US" sz="900">
                <a:latin typeface="BIZ UDPGothic" panose="020B0400000000000000" pitchFamily="34" charset="-128"/>
                <a:ea typeface="BIZ UDPGothic" panose="020B0400000000000000" pitchFamily="34" charset="-128"/>
              </a:rPr>
              <a:t>ロジックツリー </a:t>
            </a:r>
            <a:r>
              <a:rPr lang="en-US" altLang="ja-JP" sz="900" b="0" dirty="0">
                <a:solidFill>
                  <a:srgbClr val="000000"/>
                </a:solidFill>
                <a:latin typeface="BIZ UDPGothic" panose="020B0400000000000000" pitchFamily="34" charset="-128"/>
                <a:ea typeface="BIZ UDPGothic" panose="020B0400000000000000" pitchFamily="34" charset="-128"/>
              </a:rPr>
              <a:t>】</a:t>
            </a:r>
          </a:p>
          <a:p>
            <a:pPr marL="171450" indent="-171450">
              <a:buFont typeface="Arial" panose="020B0604020202020204" pitchFamily="34" charset="0"/>
              <a:buChar char="•"/>
            </a:pPr>
            <a:r>
              <a:rPr lang="en-US" altLang="ja-JP" sz="900" b="0" dirty="0">
                <a:solidFill>
                  <a:srgbClr val="000000"/>
                </a:solidFill>
                <a:latin typeface="BIZ UDPGothic" panose="020B0400000000000000" pitchFamily="34" charset="-128"/>
                <a:ea typeface="BIZ UDPGothic" panose="020B0400000000000000" pitchFamily="34" charset="-128"/>
              </a:rPr>
              <a:t>MECE</a:t>
            </a:r>
            <a:r>
              <a:rPr lang="ja-JP" altLang="en-US" sz="900" b="0">
                <a:solidFill>
                  <a:srgbClr val="000000"/>
                </a:solidFill>
                <a:latin typeface="BIZ UDPGothic" panose="020B0400000000000000" pitchFamily="34" charset="-128"/>
                <a:ea typeface="BIZ UDPGothic" panose="020B0400000000000000" pitchFamily="34" charset="-128"/>
              </a:rPr>
              <a:t>を用いた思考方法であり、</a:t>
            </a:r>
            <a:r>
              <a:rPr lang="ja-JP" altLang="en-US" sz="900" u="sng">
                <a:solidFill>
                  <a:srgbClr val="000000"/>
                </a:solidFill>
                <a:latin typeface="BIZ UDPGothic" panose="020B0400000000000000" pitchFamily="34" charset="-128"/>
                <a:ea typeface="BIZ UDPGothic" panose="020B0400000000000000" pitchFamily="34" charset="-128"/>
              </a:rPr>
              <a:t>上位概念を下位の概念に論理的に分解していく方法</a:t>
            </a:r>
            <a:r>
              <a:rPr lang="ja-JP" altLang="en-US" sz="900" b="0">
                <a:solidFill>
                  <a:srgbClr val="000000"/>
                </a:solidFill>
                <a:latin typeface="BIZ UDPGothic" panose="020B0400000000000000" pitchFamily="34" charset="-128"/>
                <a:ea typeface="BIZ UDPGothic" panose="020B0400000000000000" pitchFamily="34" charset="-128"/>
              </a:rPr>
              <a:t>を指す</a:t>
            </a:r>
            <a:endParaRPr lang="en-US" altLang="ja-JP" sz="900" b="0" dirty="0">
              <a:solidFill>
                <a:srgbClr val="000000"/>
              </a:solidFill>
              <a:latin typeface="BIZ UDPGothic" panose="020B0400000000000000" pitchFamily="34" charset="-128"/>
              <a:ea typeface="BIZ UDPGothic" panose="020B0400000000000000" pitchFamily="34" charset="-128"/>
            </a:endParaRPr>
          </a:p>
          <a:p>
            <a:pPr marL="171450" indent="-171450">
              <a:buFont typeface="Arial" panose="020B0604020202020204" pitchFamily="34" charset="0"/>
              <a:buChar char="•"/>
            </a:pPr>
            <a:r>
              <a:rPr lang="ja-JP" altLang="en-US" sz="900" u="sng">
                <a:solidFill>
                  <a:srgbClr val="FF0000"/>
                </a:solidFill>
                <a:latin typeface="BIZ UDPGothic" panose="020B0400000000000000" pitchFamily="34" charset="-128"/>
                <a:ea typeface="BIZ UDPGothic" panose="020B0400000000000000" pitchFamily="34" charset="-128"/>
              </a:rPr>
              <a:t>「分解する目的に対する答え」を検討しやすいような意味のある分解が重要</a:t>
            </a:r>
          </a:p>
        </p:txBody>
      </p:sp>
      <p:grpSp>
        <p:nvGrpSpPr>
          <p:cNvPr id="80" name="グループ化 79">
            <a:extLst>
              <a:ext uri="{FF2B5EF4-FFF2-40B4-BE49-F238E27FC236}">
                <a16:creationId xmlns:a16="http://schemas.microsoft.com/office/drawing/2014/main" id="{FE820163-0702-241D-13F4-6CA53EF72E6D}"/>
              </a:ext>
            </a:extLst>
          </p:cNvPr>
          <p:cNvGrpSpPr/>
          <p:nvPr/>
        </p:nvGrpSpPr>
        <p:grpSpPr>
          <a:xfrm>
            <a:off x="4682245" y="2784107"/>
            <a:ext cx="4139341" cy="1527829"/>
            <a:chOff x="1193818" y="2533698"/>
            <a:chExt cx="6540482" cy="2414089"/>
          </a:xfrm>
        </p:grpSpPr>
        <p:grpSp>
          <p:nvGrpSpPr>
            <p:cNvPr id="7" name="グループ化 6">
              <a:extLst>
                <a:ext uri="{FF2B5EF4-FFF2-40B4-BE49-F238E27FC236}">
                  <a16:creationId xmlns:a16="http://schemas.microsoft.com/office/drawing/2014/main" id="{DA45B236-B125-E36B-CCB3-74534C7702C1}"/>
                </a:ext>
              </a:extLst>
            </p:cNvPr>
            <p:cNvGrpSpPr/>
            <p:nvPr/>
          </p:nvGrpSpPr>
          <p:grpSpPr>
            <a:xfrm>
              <a:off x="1193818" y="2853646"/>
              <a:ext cx="6540482" cy="2094141"/>
              <a:chOff x="2881047" y="3345871"/>
              <a:chExt cx="5082546" cy="2542167"/>
            </a:xfrm>
            <a:solidFill>
              <a:srgbClr val="F2F2F2"/>
            </a:solidFill>
          </p:grpSpPr>
          <p:sp>
            <p:nvSpPr>
              <p:cNvPr id="8" name="Line 5">
                <a:extLst>
                  <a:ext uri="{FF2B5EF4-FFF2-40B4-BE49-F238E27FC236}">
                    <a16:creationId xmlns:a16="http://schemas.microsoft.com/office/drawing/2014/main" id="{AA60A039-28CB-CFB2-4096-638D704ABF0C}"/>
                  </a:ext>
                </a:extLst>
              </p:cNvPr>
              <p:cNvSpPr>
                <a:spLocks noChangeShapeType="1"/>
              </p:cNvSpPr>
              <p:nvPr/>
            </p:nvSpPr>
            <p:spPr bwMode="auto">
              <a:xfrm>
                <a:off x="5542505" y="3538071"/>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9" name="Line 6">
                <a:extLst>
                  <a:ext uri="{FF2B5EF4-FFF2-40B4-BE49-F238E27FC236}">
                    <a16:creationId xmlns:a16="http://schemas.microsoft.com/office/drawing/2014/main" id="{6BD309B6-8D1F-9B87-D153-3A1DCA279B91}"/>
                  </a:ext>
                </a:extLst>
              </p:cNvPr>
              <p:cNvSpPr>
                <a:spLocks noChangeShapeType="1"/>
              </p:cNvSpPr>
              <p:nvPr/>
            </p:nvSpPr>
            <p:spPr bwMode="auto">
              <a:xfrm>
                <a:off x="3875026" y="3821246"/>
                <a:ext cx="0" cy="1592698"/>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0" name="Line 7">
                <a:extLst>
                  <a:ext uri="{FF2B5EF4-FFF2-40B4-BE49-F238E27FC236}">
                    <a16:creationId xmlns:a16="http://schemas.microsoft.com/office/drawing/2014/main" id="{88B8CE51-7BD5-98BD-EA81-4FBBE41D90FA}"/>
                  </a:ext>
                </a:extLst>
              </p:cNvPr>
              <p:cNvSpPr>
                <a:spLocks noChangeShapeType="1"/>
              </p:cNvSpPr>
              <p:nvPr/>
            </p:nvSpPr>
            <p:spPr bwMode="auto">
              <a:xfrm>
                <a:off x="6981040" y="3397124"/>
                <a:ext cx="0" cy="274206"/>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1" name="Line 8">
                <a:extLst>
                  <a:ext uri="{FF2B5EF4-FFF2-40B4-BE49-F238E27FC236}">
                    <a16:creationId xmlns:a16="http://schemas.microsoft.com/office/drawing/2014/main" id="{E862BE8F-18A7-C8E8-6414-2D6D3A9AED4A}"/>
                  </a:ext>
                </a:extLst>
              </p:cNvPr>
              <p:cNvSpPr>
                <a:spLocks noChangeShapeType="1"/>
              </p:cNvSpPr>
              <p:nvPr/>
            </p:nvSpPr>
            <p:spPr bwMode="auto">
              <a:xfrm>
                <a:off x="6988671" y="3391999"/>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2" name="Line 9">
                <a:extLst>
                  <a:ext uri="{FF2B5EF4-FFF2-40B4-BE49-F238E27FC236}">
                    <a16:creationId xmlns:a16="http://schemas.microsoft.com/office/drawing/2014/main" id="{B484CEF1-A271-1C8F-5AEA-20D5623616C3}"/>
                  </a:ext>
                </a:extLst>
              </p:cNvPr>
              <p:cNvSpPr>
                <a:spLocks noChangeShapeType="1"/>
              </p:cNvSpPr>
              <p:nvPr/>
            </p:nvSpPr>
            <p:spPr bwMode="auto">
              <a:xfrm>
                <a:off x="6988671" y="3534227"/>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3" name="Line 10">
                <a:extLst>
                  <a:ext uri="{FF2B5EF4-FFF2-40B4-BE49-F238E27FC236}">
                    <a16:creationId xmlns:a16="http://schemas.microsoft.com/office/drawing/2014/main" id="{E2A64533-4B3C-3CC1-ECB5-B877FAFBE9FE}"/>
                  </a:ext>
                </a:extLst>
              </p:cNvPr>
              <p:cNvSpPr>
                <a:spLocks noChangeShapeType="1"/>
              </p:cNvSpPr>
              <p:nvPr/>
            </p:nvSpPr>
            <p:spPr bwMode="auto">
              <a:xfrm>
                <a:off x="6988671" y="3675174"/>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4" name="Line 11">
                <a:extLst>
                  <a:ext uri="{FF2B5EF4-FFF2-40B4-BE49-F238E27FC236}">
                    <a16:creationId xmlns:a16="http://schemas.microsoft.com/office/drawing/2014/main" id="{3E789D58-28CD-DD08-3A39-A1799FC1F66A}"/>
                  </a:ext>
                </a:extLst>
              </p:cNvPr>
              <p:cNvSpPr>
                <a:spLocks noChangeShapeType="1"/>
              </p:cNvSpPr>
              <p:nvPr/>
            </p:nvSpPr>
            <p:spPr bwMode="auto">
              <a:xfrm>
                <a:off x="6761635" y="3534227"/>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5" name="Line 12">
                <a:extLst>
                  <a:ext uri="{FF2B5EF4-FFF2-40B4-BE49-F238E27FC236}">
                    <a16:creationId xmlns:a16="http://schemas.microsoft.com/office/drawing/2014/main" id="{6E75661E-840C-AD07-08C7-0A715885B8E9}"/>
                  </a:ext>
                </a:extLst>
              </p:cNvPr>
              <p:cNvSpPr>
                <a:spLocks noChangeShapeType="1"/>
              </p:cNvSpPr>
              <p:nvPr/>
            </p:nvSpPr>
            <p:spPr bwMode="auto">
              <a:xfrm>
                <a:off x="5323100" y="3816121"/>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6" name="Line 13">
                <a:extLst>
                  <a:ext uri="{FF2B5EF4-FFF2-40B4-BE49-F238E27FC236}">
                    <a16:creationId xmlns:a16="http://schemas.microsoft.com/office/drawing/2014/main" id="{856FA674-E3EE-BA85-7259-FF358D872D27}"/>
                  </a:ext>
                </a:extLst>
              </p:cNvPr>
              <p:cNvSpPr>
                <a:spLocks noChangeShapeType="1"/>
              </p:cNvSpPr>
              <p:nvPr/>
            </p:nvSpPr>
            <p:spPr bwMode="auto">
              <a:xfrm>
                <a:off x="3882658" y="3816121"/>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7" name="Line 14">
                <a:extLst>
                  <a:ext uri="{FF2B5EF4-FFF2-40B4-BE49-F238E27FC236}">
                    <a16:creationId xmlns:a16="http://schemas.microsoft.com/office/drawing/2014/main" id="{0A9B1A36-9F78-1C50-4FA6-A2306A479AD8}"/>
                  </a:ext>
                </a:extLst>
              </p:cNvPr>
              <p:cNvSpPr>
                <a:spLocks noChangeShapeType="1"/>
              </p:cNvSpPr>
              <p:nvPr/>
            </p:nvSpPr>
            <p:spPr bwMode="auto">
              <a:xfrm>
                <a:off x="3882658" y="5417788"/>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8" name="Line 15">
                <a:extLst>
                  <a:ext uri="{FF2B5EF4-FFF2-40B4-BE49-F238E27FC236}">
                    <a16:creationId xmlns:a16="http://schemas.microsoft.com/office/drawing/2014/main" id="{0B656A23-58CA-49F4-7176-726AD394BE5E}"/>
                  </a:ext>
                </a:extLst>
              </p:cNvPr>
              <p:cNvSpPr>
                <a:spLocks noChangeShapeType="1"/>
              </p:cNvSpPr>
              <p:nvPr/>
            </p:nvSpPr>
            <p:spPr bwMode="auto">
              <a:xfrm>
                <a:off x="3655621" y="4619517"/>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19" name="Line 16">
                <a:extLst>
                  <a:ext uri="{FF2B5EF4-FFF2-40B4-BE49-F238E27FC236}">
                    <a16:creationId xmlns:a16="http://schemas.microsoft.com/office/drawing/2014/main" id="{15BAF690-A968-FBD4-3DDE-EE798BE9B9AA}"/>
                  </a:ext>
                </a:extLst>
              </p:cNvPr>
              <p:cNvSpPr>
                <a:spLocks noChangeShapeType="1"/>
              </p:cNvSpPr>
              <p:nvPr/>
            </p:nvSpPr>
            <p:spPr bwMode="auto">
              <a:xfrm>
                <a:off x="5550137" y="3534227"/>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20" name="Rectangle 17">
                <a:extLst>
                  <a:ext uri="{FF2B5EF4-FFF2-40B4-BE49-F238E27FC236}">
                    <a16:creationId xmlns:a16="http://schemas.microsoft.com/office/drawing/2014/main" id="{0F4C0E93-56CD-C98B-C38E-BCF75EA3DE2D}"/>
                  </a:ext>
                </a:extLst>
              </p:cNvPr>
              <p:cNvSpPr>
                <a:spLocks noChangeArrowheads="1"/>
              </p:cNvSpPr>
              <p:nvPr/>
            </p:nvSpPr>
            <p:spPr bwMode="auto">
              <a:xfrm>
                <a:off x="5771450" y="3440690"/>
                <a:ext cx="980645" cy="185793"/>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Ａ１</a:t>
                </a:r>
              </a:p>
            </p:txBody>
          </p:sp>
          <p:sp>
            <p:nvSpPr>
              <p:cNvPr id="21" name="Rectangle 18">
                <a:extLst>
                  <a:ext uri="{FF2B5EF4-FFF2-40B4-BE49-F238E27FC236}">
                    <a16:creationId xmlns:a16="http://schemas.microsoft.com/office/drawing/2014/main" id="{7A7FB854-85CA-626B-C1AC-931F05E91205}"/>
                  </a:ext>
                </a:extLst>
              </p:cNvPr>
              <p:cNvSpPr>
                <a:spLocks noChangeArrowheads="1"/>
              </p:cNvSpPr>
              <p:nvPr/>
            </p:nvSpPr>
            <p:spPr bwMode="auto">
              <a:xfrm>
                <a:off x="4103971" y="3722583"/>
                <a:ext cx="1209590" cy="187075"/>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A</a:t>
                </a:r>
                <a:endPar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22" name="Rectangle 19">
                <a:extLst>
                  <a:ext uri="{FF2B5EF4-FFF2-40B4-BE49-F238E27FC236}">
                    <a16:creationId xmlns:a16="http://schemas.microsoft.com/office/drawing/2014/main" id="{35485CB8-8234-07D0-12D6-9D59F9998565}"/>
                  </a:ext>
                </a:extLst>
              </p:cNvPr>
              <p:cNvSpPr>
                <a:spLocks noChangeArrowheads="1"/>
              </p:cNvSpPr>
              <p:nvPr/>
            </p:nvSpPr>
            <p:spPr bwMode="auto">
              <a:xfrm>
                <a:off x="4103971" y="4523417"/>
                <a:ext cx="1209590" cy="187075"/>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Ｂ</a:t>
                </a:r>
              </a:p>
            </p:txBody>
          </p:sp>
          <p:sp>
            <p:nvSpPr>
              <p:cNvPr id="23" name="Rectangle 20">
                <a:extLst>
                  <a:ext uri="{FF2B5EF4-FFF2-40B4-BE49-F238E27FC236}">
                    <a16:creationId xmlns:a16="http://schemas.microsoft.com/office/drawing/2014/main" id="{1865F216-A054-4C4B-E4DE-D0F113F3E86A}"/>
                  </a:ext>
                </a:extLst>
              </p:cNvPr>
              <p:cNvSpPr>
                <a:spLocks noChangeArrowheads="1"/>
              </p:cNvSpPr>
              <p:nvPr/>
            </p:nvSpPr>
            <p:spPr bwMode="auto">
              <a:xfrm>
                <a:off x="2881047" y="4374526"/>
                <a:ext cx="793232" cy="468969"/>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問題仮説</a:t>
                </a:r>
                <a:endPar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24" name="Rectangle 21">
                <a:extLst>
                  <a:ext uri="{FF2B5EF4-FFF2-40B4-BE49-F238E27FC236}">
                    <a16:creationId xmlns:a16="http://schemas.microsoft.com/office/drawing/2014/main" id="{53E3650A-AEE4-FEE4-3C02-1053F6C8A33A}"/>
                  </a:ext>
                </a:extLst>
              </p:cNvPr>
              <p:cNvSpPr>
                <a:spLocks noChangeArrowheads="1"/>
              </p:cNvSpPr>
              <p:nvPr/>
            </p:nvSpPr>
            <p:spPr bwMode="auto">
              <a:xfrm>
                <a:off x="4103971" y="5324251"/>
                <a:ext cx="1209590" cy="187075"/>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Ｃ</a:t>
                </a:r>
              </a:p>
            </p:txBody>
          </p:sp>
          <p:sp>
            <p:nvSpPr>
              <p:cNvPr id="25" name="Rectangle 22">
                <a:extLst>
                  <a:ext uri="{FF2B5EF4-FFF2-40B4-BE49-F238E27FC236}">
                    <a16:creationId xmlns:a16="http://schemas.microsoft.com/office/drawing/2014/main" id="{A7A697E9-5789-3EB6-31B5-36BCF4510150}"/>
                  </a:ext>
                </a:extLst>
              </p:cNvPr>
              <p:cNvSpPr>
                <a:spLocks noChangeArrowheads="1"/>
              </p:cNvSpPr>
              <p:nvPr/>
            </p:nvSpPr>
            <p:spPr bwMode="auto">
              <a:xfrm>
                <a:off x="5771450" y="3864811"/>
                <a:ext cx="980645" cy="185793"/>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Ａ２</a:t>
                </a:r>
              </a:p>
            </p:txBody>
          </p:sp>
          <p:sp>
            <p:nvSpPr>
              <p:cNvPr id="26" name="Line 23">
                <a:extLst>
                  <a:ext uri="{FF2B5EF4-FFF2-40B4-BE49-F238E27FC236}">
                    <a16:creationId xmlns:a16="http://schemas.microsoft.com/office/drawing/2014/main" id="{B7B02114-4F09-8912-0D80-0D65CC1E80A4}"/>
                  </a:ext>
                </a:extLst>
              </p:cNvPr>
              <p:cNvSpPr>
                <a:spLocks noChangeShapeType="1"/>
              </p:cNvSpPr>
              <p:nvPr/>
            </p:nvSpPr>
            <p:spPr bwMode="auto">
              <a:xfrm>
                <a:off x="5550137" y="3958349"/>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27" name="Line 24">
                <a:extLst>
                  <a:ext uri="{FF2B5EF4-FFF2-40B4-BE49-F238E27FC236}">
                    <a16:creationId xmlns:a16="http://schemas.microsoft.com/office/drawing/2014/main" id="{5BE430A3-693E-08C7-88BB-8D1A1231ADA3}"/>
                  </a:ext>
                </a:extLst>
              </p:cNvPr>
              <p:cNvSpPr>
                <a:spLocks noChangeShapeType="1"/>
              </p:cNvSpPr>
              <p:nvPr/>
            </p:nvSpPr>
            <p:spPr bwMode="auto">
              <a:xfrm>
                <a:off x="5542505" y="4338905"/>
                <a:ext cx="0" cy="55738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28" name="Line 25">
                <a:extLst>
                  <a:ext uri="{FF2B5EF4-FFF2-40B4-BE49-F238E27FC236}">
                    <a16:creationId xmlns:a16="http://schemas.microsoft.com/office/drawing/2014/main" id="{79EF148E-4DF6-D9D2-5BD5-554766BC8F68}"/>
                  </a:ext>
                </a:extLst>
              </p:cNvPr>
              <p:cNvSpPr>
                <a:spLocks noChangeShapeType="1"/>
              </p:cNvSpPr>
              <p:nvPr/>
            </p:nvSpPr>
            <p:spPr bwMode="auto">
              <a:xfrm>
                <a:off x="5550137" y="4335061"/>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29" name="Rectangle 26">
                <a:extLst>
                  <a:ext uri="{FF2B5EF4-FFF2-40B4-BE49-F238E27FC236}">
                    <a16:creationId xmlns:a16="http://schemas.microsoft.com/office/drawing/2014/main" id="{D711FEC1-5E40-F3E7-E34B-0CCE8650E9B6}"/>
                  </a:ext>
                </a:extLst>
              </p:cNvPr>
              <p:cNvSpPr>
                <a:spLocks noChangeArrowheads="1"/>
              </p:cNvSpPr>
              <p:nvPr/>
            </p:nvSpPr>
            <p:spPr bwMode="auto">
              <a:xfrm>
                <a:off x="5771450" y="4241523"/>
                <a:ext cx="980645" cy="185793"/>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Ｂ１</a:t>
                </a:r>
              </a:p>
            </p:txBody>
          </p:sp>
          <p:sp>
            <p:nvSpPr>
              <p:cNvPr id="30" name="Rectangle 27">
                <a:extLst>
                  <a:ext uri="{FF2B5EF4-FFF2-40B4-BE49-F238E27FC236}">
                    <a16:creationId xmlns:a16="http://schemas.microsoft.com/office/drawing/2014/main" id="{818B8932-BE6E-9A45-1895-470400CF413A}"/>
                  </a:ext>
                </a:extLst>
              </p:cNvPr>
              <p:cNvSpPr>
                <a:spLocks noChangeArrowheads="1"/>
              </p:cNvSpPr>
              <p:nvPr/>
            </p:nvSpPr>
            <p:spPr bwMode="auto">
              <a:xfrm>
                <a:off x="5771450" y="4523417"/>
                <a:ext cx="980645" cy="187075"/>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Ｂ２</a:t>
                </a:r>
              </a:p>
            </p:txBody>
          </p:sp>
          <p:sp>
            <p:nvSpPr>
              <p:cNvPr id="31" name="Rectangle 28">
                <a:extLst>
                  <a:ext uri="{FF2B5EF4-FFF2-40B4-BE49-F238E27FC236}">
                    <a16:creationId xmlns:a16="http://schemas.microsoft.com/office/drawing/2014/main" id="{E72AEBA2-A685-3438-EF15-A480779B0410}"/>
                  </a:ext>
                </a:extLst>
              </p:cNvPr>
              <p:cNvSpPr>
                <a:spLocks noChangeArrowheads="1"/>
              </p:cNvSpPr>
              <p:nvPr/>
            </p:nvSpPr>
            <p:spPr bwMode="auto">
              <a:xfrm>
                <a:off x="5771450" y="4806592"/>
                <a:ext cx="980645" cy="187075"/>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Ｂ３</a:t>
                </a:r>
              </a:p>
            </p:txBody>
          </p:sp>
          <p:sp>
            <p:nvSpPr>
              <p:cNvPr id="32" name="Line 29">
                <a:extLst>
                  <a:ext uri="{FF2B5EF4-FFF2-40B4-BE49-F238E27FC236}">
                    <a16:creationId xmlns:a16="http://schemas.microsoft.com/office/drawing/2014/main" id="{B334EC35-7398-A3A5-232A-3782EB63FB4B}"/>
                  </a:ext>
                </a:extLst>
              </p:cNvPr>
              <p:cNvSpPr>
                <a:spLocks noChangeShapeType="1"/>
              </p:cNvSpPr>
              <p:nvPr/>
            </p:nvSpPr>
            <p:spPr bwMode="auto">
              <a:xfrm>
                <a:off x="5550137" y="4616954"/>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33" name="Line 30">
                <a:extLst>
                  <a:ext uri="{FF2B5EF4-FFF2-40B4-BE49-F238E27FC236}">
                    <a16:creationId xmlns:a16="http://schemas.microsoft.com/office/drawing/2014/main" id="{7B10EB0F-8A75-E2FE-E507-2E865644ABC4}"/>
                  </a:ext>
                </a:extLst>
              </p:cNvPr>
              <p:cNvSpPr>
                <a:spLocks noChangeShapeType="1"/>
              </p:cNvSpPr>
              <p:nvPr/>
            </p:nvSpPr>
            <p:spPr bwMode="auto">
              <a:xfrm>
                <a:off x="5550137" y="4900129"/>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34" name="Line 31">
                <a:extLst>
                  <a:ext uri="{FF2B5EF4-FFF2-40B4-BE49-F238E27FC236}">
                    <a16:creationId xmlns:a16="http://schemas.microsoft.com/office/drawing/2014/main" id="{7A4F1A06-DC9C-B94A-0C53-CA8361735ADC}"/>
                  </a:ext>
                </a:extLst>
              </p:cNvPr>
              <p:cNvSpPr>
                <a:spLocks noChangeShapeType="1"/>
              </p:cNvSpPr>
              <p:nvPr/>
            </p:nvSpPr>
            <p:spPr bwMode="auto">
              <a:xfrm>
                <a:off x="5542505" y="5281967"/>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35" name="Line 32">
                <a:extLst>
                  <a:ext uri="{FF2B5EF4-FFF2-40B4-BE49-F238E27FC236}">
                    <a16:creationId xmlns:a16="http://schemas.microsoft.com/office/drawing/2014/main" id="{9F155DDB-FE04-B66D-F4BE-8488C692AD54}"/>
                  </a:ext>
                </a:extLst>
              </p:cNvPr>
              <p:cNvSpPr>
                <a:spLocks noChangeShapeType="1"/>
              </p:cNvSpPr>
              <p:nvPr/>
            </p:nvSpPr>
            <p:spPr bwMode="auto">
              <a:xfrm>
                <a:off x="5550137" y="5276842"/>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36" name="Rectangle 33">
                <a:extLst>
                  <a:ext uri="{FF2B5EF4-FFF2-40B4-BE49-F238E27FC236}">
                    <a16:creationId xmlns:a16="http://schemas.microsoft.com/office/drawing/2014/main" id="{E3B934FA-D743-F3E3-7F24-101AC31080D0}"/>
                  </a:ext>
                </a:extLst>
              </p:cNvPr>
              <p:cNvSpPr>
                <a:spLocks noChangeArrowheads="1"/>
              </p:cNvSpPr>
              <p:nvPr/>
            </p:nvSpPr>
            <p:spPr bwMode="auto">
              <a:xfrm>
                <a:off x="5771450" y="5183304"/>
                <a:ext cx="980645" cy="187075"/>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Ｃ１</a:t>
                </a:r>
              </a:p>
            </p:txBody>
          </p:sp>
          <p:sp>
            <p:nvSpPr>
              <p:cNvPr id="37" name="Rectangle 34">
                <a:extLst>
                  <a:ext uri="{FF2B5EF4-FFF2-40B4-BE49-F238E27FC236}">
                    <a16:creationId xmlns:a16="http://schemas.microsoft.com/office/drawing/2014/main" id="{60B6C8D0-1CDB-637A-5577-EEBB54E5EFBE}"/>
                  </a:ext>
                </a:extLst>
              </p:cNvPr>
              <p:cNvSpPr>
                <a:spLocks noChangeArrowheads="1"/>
              </p:cNvSpPr>
              <p:nvPr/>
            </p:nvSpPr>
            <p:spPr bwMode="auto">
              <a:xfrm>
                <a:off x="5771450" y="5607426"/>
                <a:ext cx="980645" cy="185793"/>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rPr>
                  <a:t>Ｃ２</a:t>
                </a:r>
              </a:p>
            </p:txBody>
          </p:sp>
          <p:sp>
            <p:nvSpPr>
              <p:cNvPr id="38" name="Line 35">
                <a:extLst>
                  <a:ext uri="{FF2B5EF4-FFF2-40B4-BE49-F238E27FC236}">
                    <a16:creationId xmlns:a16="http://schemas.microsoft.com/office/drawing/2014/main" id="{510419ED-3D04-76FE-ABD0-81C757366298}"/>
                  </a:ext>
                </a:extLst>
              </p:cNvPr>
              <p:cNvSpPr>
                <a:spLocks noChangeShapeType="1"/>
              </p:cNvSpPr>
              <p:nvPr/>
            </p:nvSpPr>
            <p:spPr bwMode="auto">
              <a:xfrm>
                <a:off x="5550137" y="5700963"/>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39" name="Line 36">
                <a:extLst>
                  <a:ext uri="{FF2B5EF4-FFF2-40B4-BE49-F238E27FC236}">
                    <a16:creationId xmlns:a16="http://schemas.microsoft.com/office/drawing/2014/main" id="{AA89DCCD-AA28-E867-2F59-6587555627A6}"/>
                  </a:ext>
                </a:extLst>
              </p:cNvPr>
              <p:cNvSpPr>
                <a:spLocks noChangeShapeType="1"/>
              </p:cNvSpPr>
              <p:nvPr/>
            </p:nvSpPr>
            <p:spPr bwMode="auto">
              <a:xfrm>
                <a:off x="3882658" y="4616954"/>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0" name="Line 37">
                <a:extLst>
                  <a:ext uri="{FF2B5EF4-FFF2-40B4-BE49-F238E27FC236}">
                    <a16:creationId xmlns:a16="http://schemas.microsoft.com/office/drawing/2014/main" id="{7BC70B1D-5D01-22DF-7B60-BCF1E41C80AC}"/>
                  </a:ext>
                </a:extLst>
              </p:cNvPr>
              <p:cNvSpPr>
                <a:spLocks noChangeShapeType="1"/>
              </p:cNvSpPr>
              <p:nvPr/>
            </p:nvSpPr>
            <p:spPr bwMode="auto">
              <a:xfrm>
                <a:off x="5323100" y="4616954"/>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1" name="Line 38">
                <a:extLst>
                  <a:ext uri="{FF2B5EF4-FFF2-40B4-BE49-F238E27FC236}">
                    <a16:creationId xmlns:a16="http://schemas.microsoft.com/office/drawing/2014/main" id="{2FD5430A-84F4-4A00-DD79-8DE9A724FF52}"/>
                  </a:ext>
                </a:extLst>
              </p:cNvPr>
              <p:cNvSpPr>
                <a:spLocks noChangeShapeType="1"/>
              </p:cNvSpPr>
              <p:nvPr/>
            </p:nvSpPr>
            <p:spPr bwMode="auto">
              <a:xfrm>
                <a:off x="5323100" y="5417788"/>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2" name="Rectangle 39">
                <a:extLst>
                  <a:ext uri="{FF2B5EF4-FFF2-40B4-BE49-F238E27FC236}">
                    <a16:creationId xmlns:a16="http://schemas.microsoft.com/office/drawing/2014/main" id="{8CBAA65E-03B9-FB6D-55AF-C789F9918184}"/>
                  </a:ext>
                </a:extLst>
              </p:cNvPr>
              <p:cNvSpPr>
                <a:spLocks noChangeArrowheads="1"/>
              </p:cNvSpPr>
              <p:nvPr/>
            </p:nvSpPr>
            <p:spPr bwMode="auto">
              <a:xfrm>
                <a:off x="7209984" y="3345871"/>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3" name="Rectangle 40">
                <a:extLst>
                  <a:ext uri="{FF2B5EF4-FFF2-40B4-BE49-F238E27FC236}">
                    <a16:creationId xmlns:a16="http://schemas.microsoft.com/office/drawing/2014/main" id="{C6B75136-3E35-72C0-03E6-2665448F1162}"/>
                  </a:ext>
                </a:extLst>
              </p:cNvPr>
              <p:cNvSpPr>
                <a:spLocks noChangeArrowheads="1"/>
              </p:cNvSpPr>
              <p:nvPr/>
            </p:nvSpPr>
            <p:spPr bwMode="auto">
              <a:xfrm>
                <a:off x="7209984" y="3488099"/>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4" name="Rectangle 41">
                <a:extLst>
                  <a:ext uri="{FF2B5EF4-FFF2-40B4-BE49-F238E27FC236}">
                    <a16:creationId xmlns:a16="http://schemas.microsoft.com/office/drawing/2014/main" id="{34011ECB-F5D7-8672-92FB-28BB5FB9C6FF}"/>
                  </a:ext>
                </a:extLst>
              </p:cNvPr>
              <p:cNvSpPr>
                <a:spLocks noChangeArrowheads="1"/>
              </p:cNvSpPr>
              <p:nvPr/>
            </p:nvSpPr>
            <p:spPr bwMode="auto">
              <a:xfrm>
                <a:off x="7209984" y="3629046"/>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5" name="Line 42">
                <a:extLst>
                  <a:ext uri="{FF2B5EF4-FFF2-40B4-BE49-F238E27FC236}">
                    <a16:creationId xmlns:a16="http://schemas.microsoft.com/office/drawing/2014/main" id="{1EAAA15E-FE63-DE7D-DA93-901CA7190701}"/>
                  </a:ext>
                </a:extLst>
              </p:cNvPr>
              <p:cNvSpPr>
                <a:spLocks noChangeShapeType="1"/>
              </p:cNvSpPr>
              <p:nvPr/>
            </p:nvSpPr>
            <p:spPr bwMode="auto">
              <a:xfrm>
                <a:off x="6981040" y="3821246"/>
                <a:ext cx="0" cy="274206"/>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6" name="Line 43">
                <a:extLst>
                  <a:ext uri="{FF2B5EF4-FFF2-40B4-BE49-F238E27FC236}">
                    <a16:creationId xmlns:a16="http://schemas.microsoft.com/office/drawing/2014/main" id="{A79B45BA-916F-00B0-76CE-404124CA6AB9}"/>
                  </a:ext>
                </a:extLst>
              </p:cNvPr>
              <p:cNvSpPr>
                <a:spLocks noChangeShapeType="1"/>
              </p:cNvSpPr>
              <p:nvPr/>
            </p:nvSpPr>
            <p:spPr bwMode="auto">
              <a:xfrm>
                <a:off x="6988671" y="3816121"/>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7" name="Line 44">
                <a:extLst>
                  <a:ext uri="{FF2B5EF4-FFF2-40B4-BE49-F238E27FC236}">
                    <a16:creationId xmlns:a16="http://schemas.microsoft.com/office/drawing/2014/main" id="{A8D9E38C-8DF2-85E8-C279-897089AC35FB}"/>
                  </a:ext>
                </a:extLst>
              </p:cNvPr>
              <p:cNvSpPr>
                <a:spLocks noChangeShapeType="1"/>
              </p:cNvSpPr>
              <p:nvPr/>
            </p:nvSpPr>
            <p:spPr bwMode="auto">
              <a:xfrm>
                <a:off x="6988671" y="3958349"/>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8" name="Line 45">
                <a:extLst>
                  <a:ext uri="{FF2B5EF4-FFF2-40B4-BE49-F238E27FC236}">
                    <a16:creationId xmlns:a16="http://schemas.microsoft.com/office/drawing/2014/main" id="{346CA7BF-A7DD-8654-C230-EF72DC60B527}"/>
                  </a:ext>
                </a:extLst>
              </p:cNvPr>
              <p:cNvSpPr>
                <a:spLocks noChangeShapeType="1"/>
              </p:cNvSpPr>
              <p:nvPr/>
            </p:nvSpPr>
            <p:spPr bwMode="auto">
              <a:xfrm>
                <a:off x="6988671" y="4099295"/>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49" name="Rectangle 46">
                <a:extLst>
                  <a:ext uri="{FF2B5EF4-FFF2-40B4-BE49-F238E27FC236}">
                    <a16:creationId xmlns:a16="http://schemas.microsoft.com/office/drawing/2014/main" id="{FA7A35F8-B247-6931-3C9B-CB424F7DEAE7}"/>
                  </a:ext>
                </a:extLst>
              </p:cNvPr>
              <p:cNvSpPr>
                <a:spLocks noChangeArrowheads="1"/>
              </p:cNvSpPr>
              <p:nvPr/>
            </p:nvSpPr>
            <p:spPr bwMode="auto">
              <a:xfrm>
                <a:off x="7209984" y="3769992"/>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0" name="Rectangle 47">
                <a:extLst>
                  <a:ext uri="{FF2B5EF4-FFF2-40B4-BE49-F238E27FC236}">
                    <a16:creationId xmlns:a16="http://schemas.microsoft.com/office/drawing/2014/main" id="{9417FB03-5364-D76C-9910-12C7737FC45A}"/>
                  </a:ext>
                </a:extLst>
              </p:cNvPr>
              <p:cNvSpPr>
                <a:spLocks noChangeArrowheads="1"/>
              </p:cNvSpPr>
              <p:nvPr/>
            </p:nvSpPr>
            <p:spPr bwMode="auto">
              <a:xfrm>
                <a:off x="7209984" y="3912221"/>
                <a:ext cx="753609" cy="90975"/>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1" name="Rectangle 48">
                <a:extLst>
                  <a:ext uri="{FF2B5EF4-FFF2-40B4-BE49-F238E27FC236}">
                    <a16:creationId xmlns:a16="http://schemas.microsoft.com/office/drawing/2014/main" id="{806D09F1-8DC8-7BA9-5E1E-6CAC77C88B91}"/>
                  </a:ext>
                </a:extLst>
              </p:cNvPr>
              <p:cNvSpPr>
                <a:spLocks noChangeArrowheads="1"/>
              </p:cNvSpPr>
              <p:nvPr/>
            </p:nvSpPr>
            <p:spPr bwMode="auto">
              <a:xfrm>
                <a:off x="7209984" y="4053167"/>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2" name="Line 49">
                <a:extLst>
                  <a:ext uri="{FF2B5EF4-FFF2-40B4-BE49-F238E27FC236}">
                    <a16:creationId xmlns:a16="http://schemas.microsoft.com/office/drawing/2014/main" id="{7774114D-CCFD-CF95-539E-73BFCB290F30}"/>
                  </a:ext>
                </a:extLst>
              </p:cNvPr>
              <p:cNvSpPr>
                <a:spLocks noChangeShapeType="1"/>
              </p:cNvSpPr>
              <p:nvPr/>
            </p:nvSpPr>
            <p:spPr bwMode="auto">
              <a:xfrm>
                <a:off x="6761635" y="3958349"/>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3" name="Line 50">
                <a:extLst>
                  <a:ext uri="{FF2B5EF4-FFF2-40B4-BE49-F238E27FC236}">
                    <a16:creationId xmlns:a16="http://schemas.microsoft.com/office/drawing/2014/main" id="{0B84E67F-C143-2FD1-E73B-E3B879DA94FF}"/>
                  </a:ext>
                </a:extLst>
              </p:cNvPr>
              <p:cNvSpPr>
                <a:spLocks noChangeShapeType="1"/>
              </p:cNvSpPr>
              <p:nvPr/>
            </p:nvSpPr>
            <p:spPr bwMode="auto">
              <a:xfrm>
                <a:off x="6981040" y="5139739"/>
                <a:ext cx="0" cy="274206"/>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4" name="Line 51">
                <a:extLst>
                  <a:ext uri="{FF2B5EF4-FFF2-40B4-BE49-F238E27FC236}">
                    <a16:creationId xmlns:a16="http://schemas.microsoft.com/office/drawing/2014/main" id="{ECFD4F11-E85A-5B17-054D-2E2731BC96C7}"/>
                  </a:ext>
                </a:extLst>
              </p:cNvPr>
              <p:cNvSpPr>
                <a:spLocks noChangeShapeType="1"/>
              </p:cNvSpPr>
              <p:nvPr/>
            </p:nvSpPr>
            <p:spPr bwMode="auto">
              <a:xfrm>
                <a:off x="6988671" y="5135895"/>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5" name="Line 52">
                <a:extLst>
                  <a:ext uri="{FF2B5EF4-FFF2-40B4-BE49-F238E27FC236}">
                    <a16:creationId xmlns:a16="http://schemas.microsoft.com/office/drawing/2014/main" id="{58BCBC5D-CC9D-A93A-62D3-BFB98AED3A78}"/>
                  </a:ext>
                </a:extLst>
              </p:cNvPr>
              <p:cNvSpPr>
                <a:spLocks noChangeShapeType="1"/>
              </p:cNvSpPr>
              <p:nvPr/>
            </p:nvSpPr>
            <p:spPr bwMode="auto">
              <a:xfrm>
                <a:off x="6988671" y="5276842"/>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6" name="Line 53">
                <a:extLst>
                  <a:ext uri="{FF2B5EF4-FFF2-40B4-BE49-F238E27FC236}">
                    <a16:creationId xmlns:a16="http://schemas.microsoft.com/office/drawing/2014/main" id="{802D022D-C398-7F54-977D-9B14082F1526}"/>
                  </a:ext>
                </a:extLst>
              </p:cNvPr>
              <p:cNvSpPr>
                <a:spLocks noChangeShapeType="1"/>
              </p:cNvSpPr>
              <p:nvPr/>
            </p:nvSpPr>
            <p:spPr bwMode="auto">
              <a:xfrm>
                <a:off x="6988671" y="5417788"/>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7" name="Rectangle 54">
                <a:extLst>
                  <a:ext uri="{FF2B5EF4-FFF2-40B4-BE49-F238E27FC236}">
                    <a16:creationId xmlns:a16="http://schemas.microsoft.com/office/drawing/2014/main" id="{DAB9DBAC-5E38-FBBA-4FD0-7A06CEEA9758}"/>
                  </a:ext>
                </a:extLst>
              </p:cNvPr>
              <p:cNvSpPr>
                <a:spLocks noChangeArrowheads="1"/>
              </p:cNvSpPr>
              <p:nvPr/>
            </p:nvSpPr>
            <p:spPr bwMode="auto">
              <a:xfrm>
                <a:off x="7209984" y="5089767"/>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8" name="Rectangle 55">
                <a:extLst>
                  <a:ext uri="{FF2B5EF4-FFF2-40B4-BE49-F238E27FC236}">
                    <a16:creationId xmlns:a16="http://schemas.microsoft.com/office/drawing/2014/main" id="{2B84990A-6B83-049E-E05A-F44EA75AF7C7}"/>
                  </a:ext>
                </a:extLst>
              </p:cNvPr>
              <p:cNvSpPr>
                <a:spLocks noChangeArrowheads="1"/>
              </p:cNvSpPr>
              <p:nvPr/>
            </p:nvSpPr>
            <p:spPr bwMode="auto">
              <a:xfrm>
                <a:off x="7209984" y="5230714"/>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59" name="Rectangle 56">
                <a:extLst>
                  <a:ext uri="{FF2B5EF4-FFF2-40B4-BE49-F238E27FC236}">
                    <a16:creationId xmlns:a16="http://schemas.microsoft.com/office/drawing/2014/main" id="{3BDC99CA-16A8-7D3C-5DCF-955952926E48}"/>
                  </a:ext>
                </a:extLst>
              </p:cNvPr>
              <p:cNvSpPr>
                <a:spLocks noChangeArrowheads="1"/>
              </p:cNvSpPr>
              <p:nvPr/>
            </p:nvSpPr>
            <p:spPr bwMode="auto">
              <a:xfrm>
                <a:off x="7209984" y="5371660"/>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0" name="Line 57">
                <a:extLst>
                  <a:ext uri="{FF2B5EF4-FFF2-40B4-BE49-F238E27FC236}">
                    <a16:creationId xmlns:a16="http://schemas.microsoft.com/office/drawing/2014/main" id="{25EE1F57-8CBA-7380-E3B6-1F7675E891C3}"/>
                  </a:ext>
                </a:extLst>
              </p:cNvPr>
              <p:cNvSpPr>
                <a:spLocks noChangeShapeType="1"/>
              </p:cNvSpPr>
              <p:nvPr/>
            </p:nvSpPr>
            <p:spPr bwMode="auto">
              <a:xfrm>
                <a:off x="6981040" y="5563860"/>
                <a:ext cx="0" cy="274206"/>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1" name="Line 58">
                <a:extLst>
                  <a:ext uri="{FF2B5EF4-FFF2-40B4-BE49-F238E27FC236}">
                    <a16:creationId xmlns:a16="http://schemas.microsoft.com/office/drawing/2014/main" id="{9E64900D-0033-2C7A-E203-91AE0C09E085}"/>
                  </a:ext>
                </a:extLst>
              </p:cNvPr>
              <p:cNvSpPr>
                <a:spLocks noChangeShapeType="1"/>
              </p:cNvSpPr>
              <p:nvPr/>
            </p:nvSpPr>
            <p:spPr bwMode="auto">
              <a:xfrm>
                <a:off x="6988671" y="5558735"/>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2" name="Line 59">
                <a:extLst>
                  <a:ext uri="{FF2B5EF4-FFF2-40B4-BE49-F238E27FC236}">
                    <a16:creationId xmlns:a16="http://schemas.microsoft.com/office/drawing/2014/main" id="{F9B82342-90EA-45DB-CB0B-198F86AF1FA7}"/>
                  </a:ext>
                </a:extLst>
              </p:cNvPr>
              <p:cNvSpPr>
                <a:spLocks noChangeShapeType="1"/>
              </p:cNvSpPr>
              <p:nvPr/>
            </p:nvSpPr>
            <p:spPr bwMode="auto">
              <a:xfrm>
                <a:off x="6988671" y="5700963"/>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3" name="Line 60">
                <a:extLst>
                  <a:ext uri="{FF2B5EF4-FFF2-40B4-BE49-F238E27FC236}">
                    <a16:creationId xmlns:a16="http://schemas.microsoft.com/office/drawing/2014/main" id="{1F7CFC52-E3B1-730D-402E-5C37E0B172EE}"/>
                  </a:ext>
                </a:extLst>
              </p:cNvPr>
              <p:cNvSpPr>
                <a:spLocks noChangeShapeType="1"/>
              </p:cNvSpPr>
              <p:nvPr/>
            </p:nvSpPr>
            <p:spPr bwMode="auto">
              <a:xfrm>
                <a:off x="6988671" y="5841910"/>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4" name="Rectangle 61">
                <a:extLst>
                  <a:ext uri="{FF2B5EF4-FFF2-40B4-BE49-F238E27FC236}">
                    <a16:creationId xmlns:a16="http://schemas.microsoft.com/office/drawing/2014/main" id="{3B49A9A6-337D-5EB3-3AB4-54F8C31F11C0}"/>
                  </a:ext>
                </a:extLst>
              </p:cNvPr>
              <p:cNvSpPr>
                <a:spLocks noChangeArrowheads="1"/>
              </p:cNvSpPr>
              <p:nvPr/>
            </p:nvSpPr>
            <p:spPr bwMode="auto">
              <a:xfrm>
                <a:off x="7209984" y="5512607"/>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5" name="Rectangle 62">
                <a:extLst>
                  <a:ext uri="{FF2B5EF4-FFF2-40B4-BE49-F238E27FC236}">
                    <a16:creationId xmlns:a16="http://schemas.microsoft.com/office/drawing/2014/main" id="{D2F8B206-9EED-644F-A5C1-53A226749093}"/>
                  </a:ext>
                </a:extLst>
              </p:cNvPr>
              <p:cNvSpPr>
                <a:spLocks noChangeArrowheads="1"/>
              </p:cNvSpPr>
              <p:nvPr/>
            </p:nvSpPr>
            <p:spPr bwMode="auto">
              <a:xfrm>
                <a:off x="7209984" y="5654835"/>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6" name="Rectangle 63">
                <a:extLst>
                  <a:ext uri="{FF2B5EF4-FFF2-40B4-BE49-F238E27FC236}">
                    <a16:creationId xmlns:a16="http://schemas.microsoft.com/office/drawing/2014/main" id="{1E1E6C02-B404-F90E-8AF7-5FC3DDB0E60D}"/>
                  </a:ext>
                </a:extLst>
              </p:cNvPr>
              <p:cNvSpPr>
                <a:spLocks noChangeArrowheads="1"/>
              </p:cNvSpPr>
              <p:nvPr/>
            </p:nvSpPr>
            <p:spPr bwMode="auto">
              <a:xfrm>
                <a:off x="7209984" y="5795782"/>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7" name="Line 64">
                <a:extLst>
                  <a:ext uri="{FF2B5EF4-FFF2-40B4-BE49-F238E27FC236}">
                    <a16:creationId xmlns:a16="http://schemas.microsoft.com/office/drawing/2014/main" id="{90773188-0309-27A2-8380-23DB71ACB1A3}"/>
                  </a:ext>
                </a:extLst>
              </p:cNvPr>
              <p:cNvSpPr>
                <a:spLocks noChangeShapeType="1"/>
              </p:cNvSpPr>
              <p:nvPr/>
            </p:nvSpPr>
            <p:spPr bwMode="auto">
              <a:xfrm>
                <a:off x="6761635" y="5276842"/>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8" name="Line 65">
                <a:extLst>
                  <a:ext uri="{FF2B5EF4-FFF2-40B4-BE49-F238E27FC236}">
                    <a16:creationId xmlns:a16="http://schemas.microsoft.com/office/drawing/2014/main" id="{BC43A2B3-597F-37EF-FB15-C0B2FA677190}"/>
                  </a:ext>
                </a:extLst>
              </p:cNvPr>
              <p:cNvSpPr>
                <a:spLocks noChangeShapeType="1"/>
              </p:cNvSpPr>
              <p:nvPr/>
            </p:nvSpPr>
            <p:spPr bwMode="auto">
              <a:xfrm>
                <a:off x="6761635" y="5700963"/>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69" name="Line 66">
                <a:extLst>
                  <a:ext uri="{FF2B5EF4-FFF2-40B4-BE49-F238E27FC236}">
                    <a16:creationId xmlns:a16="http://schemas.microsoft.com/office/drawing/2014/main" id="{4CA8DBE0-76C0-8E73-56DB-DA746528C682}"/>
                  </a:ext>
                </a:extLst>
              </p:cNvPr>
              <p:cNvSpPr>
                <a:spLocks noChangeShapeType="1"/>
              </p:cNvSpPr>
              <p:nvPr/>
            </p:nvSpPr>
            <p:spPr bwMode="auto">
              <a:xfrm>
                <a:off x="6981040" y="4481133"/>
                <a:ext cx="0" cy="272924"/>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70" name="Line 67">
                <a:extLst>
                  <a:ext uri="{FF2B5EF4-FFF2-40B4-BE49-F238E27FC236}">
                    <a16:creationId xmlns:a16="http://schemas.microsoft.com/office/drawing/2014/main" id="{A8A17A6D-7910-4292-DDEA-19E2D1AC1681}"/>
                  </a:ext>
                </a:extLst>
              </p:cNvPr>
              <p:cNvSpPr>
                <a:spLocks noChangeShapeType="1"/>
              </p:cNvSpPr>
              <p:nvPr/>
            </p:nvSpPr>
            <p:spPr bwMode="auto">
              <a:xfrm>
                <a:off x="6988671" y="4476008"/>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71" name="Line 68">
                <a:extLst>
                  <a:ext uri="{FF2B5EF4-FFF2-40B4-BE49-F238E27FC236}">
                    <a16:creationId xmlns:a16="http://schemas.microsoft.com/office/drawing/2014/main" id="{60CCE003-F4DF-3E18-348C-F6BB06A63020}"/>
                  </a:ext>
                </a:extLst>
              </p:cNvPr>
              <p:cNvSpPr>
                <a:spLocks noChangeShapeType="1"/>
              </p:cNvSpPr>
              <p:nvPr/>
            </p:nvSpPr>
            <p:spPr bwMode="auto">
              <a:xfrm>
                <a:off x="6988671" y="4616954"/>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72" name="Line 69">
                <a:extLst>
                  <a:ext uri="{FF2B5EF4-FFF2-40B4-BE49-F238E27FC236}">
                    <a16:creationId xmlns:a16="http://schemas.microsoft.com/office/drawing/2014/main" id="{14ED2393-3F29-8386-3348-B90A6AB081DB}"/>
                  </a:ext>
                </a:extLst>
              </p:cNvPr>
              <p:cNvSpPr>
                <a:spLocks noChangeShapeType="1"/>
              </p:cNvSpPr>
              <p:nvPr/>
            </p:nvSpPr>
            <p:spPr bwMode="auto">
              <a:xfrm>
                <a:off x="6988671" y="4757901"/>
                <a:ext cx="213681"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73" name="Rectangle 70">
                <a:extLst>
                  <a:ext uri="{FF2B5EF4-FFF2-40B4-BE49-F238E27FC236}">
                    <a16:creationId xmlns:a16="http://schemas.microsoft.com/office/drawing/2014/main" id="{516966D8-F899-4C81-790D-E94E2DC90D42}"/>
                  </a:ext>
                </a:extLst>
              </p:cNvPr>
              <p:cNvSpPr>
                <a:spLocks noChangeArrowheads="1"/>
              </p:cNvSpPr>
              <p:nvPr/>
            </p:nvSpPr>
            <p:spPr bwMode="auto">
              <a:xfrm>
                <a:off x="7209984" y="4429880"/>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74" name="Rectangle 71">
                <a:extLst>
                  <a:ext uri="{FF2B5EF4-FFF2-40B4-BE49-F238E27FC236}">
                    <a16:creationId xmlns:a16="http://schemas.microsoft.com/office/drawing/2014/main" id="{CEBB5A43-B97E-29F0-F526-4FF05DD85A4D}"/>
                  </a:ext>
                </a:extLst>
              </p:cNvPr>
              <p:cNvSpPr>
                <a:spLocks noChangeArrowheads="1"/>
              </p:cNvSpPr>
              <p:nvPr/>
            </p:nvSpPr>
            <p:spPr bwMode="auto">
              <a:xfrm>
                <a:off x="7209984" y="4570826"/>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75" name="Rectangle 72">
                <a:extLst>
                  <a:ext uri="{FF2B5EF4-FFF2-40B4-BE49-F238E27FC236}">
                    <a16:creationId xmlns:a16="http://schemas.microsoft.com/office/drawing/2014/main" id="{32684EB1-C880-DA29-6141-8DFB0DEC3896}"/>
                  </a:ext>
                </a:extLst>
              </p:cNvPr>
              <p:cNvSpPr>
                <a:spLocks noChangeArrowheads="1"/>
              </p:cNvSpPr>
              <p:nvPr/>
            </p:nvSpPr>
            <p:spPr bwMode="auto">
              <a:xfrm>
                <a:off x="7209984" y="4711773"/>
                <a:ext cx="753609" cy="92256"/>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sp>
            <p:nvSpPr>
              <p:cNvPr id="76" name="Line 73">
                <a:extLst>
                  <a:ext uri="{FF2B5EF4-FFF2-40B4-BE49-F238E27FC236}">
                    <a16:creationId xmlns:a16="http://schemas.microsoft.com/office/drawing/2014/main" id="{00673621-0377-B980-2321-BB530BB2349C}"/>
                  </a:ext>
                </a:extLst>
              </p:cNvPr>
              <p:cNvSpPr>
                <a:spLocks noChangeShapeType="1"/>
              </p:cNvSpPr>
              <p:nvPr/>
            </p:nvSpPr>
            <p:spPr bwMode="auto">
              <a:xfrm>
                <a:off x="6761635" y="4616954"/>
                <a:ext cx="21177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endParaRPr>
              </a:p>
            </p:txBody>
          </p:sp>
        </p:grpSp>
        <p:sp>
          <p:nvSpPr>
            <p:cNvPr id="78" name="Rectangle 33">
              <a:extLst>
                <a:ext uri="{FF2B5EF4-FFF2-40B4-BE49-F238E27FC236}">
                  <a16:creationId xmlns:a16="http://schemas.microsoft.com/office/drawing/2014/main" id="{612AD213-C18B-F666-8B59-F7431549336B}"/>
                </a:ext>
              </a:extLst>
            </p:cNvPr>
            <p:cNvSpPr>
              <a:spLocks noChangeArrowheads="1"/>
            </p:cNvSpPr>
            <p:nvPr/>
          </p:nvSpPr>
          <p:spPr bwMode="auto">
            <a:xfrm>
              <a:off x="2601148" y="2571749"/>
              <a:ext cx="1889347" cy="41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spAutoFit/>
            </a:bodyPr>
            <a:lstStyle/>
            <a:p>
              <a:pPr algn="ctr" defTabSz="457200"/>
              <a:r>
                <a:rPr kumimoji="0" lang="ja-JP" altLang="en-US" sz="1050">
                  <a:solidFill>
                    <a:prstClr val="black"/>
                  </a:solidFill>
                  <a:latin typeface="BIZ UDPGothic" panose="020B0400000000000000" pitchFamily="34" charset="-128"/>
                  <a:ea typeface="BIZ UDPGothic" panose="020B0400000000000000" pitchFamily="34" charset="-128"/>
                </a:rPr>
                <a:t>大項目</a:t>
              </a:r>
              <a:r>
                <a:rPr kumimoji="0" lang="en-US" altLang="ja-JP" sz="1050">
                  <a:solidFill>
                    <a:prstClr val="black"/>
                  </a:solidFill>
                  <a:latin typeface="BIZ UDPGothic" panose="020B0400000000000000" pitchFamily="34" charset="-128"/>
                  <a:ea typeface="BIZ UDPGothic" panose="020B0400000000000000" pitchFamily="34" charset="-128"/>
                </a:rPr>
                <a:t>(</a:t>
              </a:r>
              <a:r>
                <a:rPr kumimoji="0" lang="ja-JP" altLang="en-US" sz="1050">
                  <a:solidFill>
                    <a:prstClr val="black"/>
                  </a:solidFill>
                  <a:latin typeface="BIZ UDPGothic" panose="020B0400000000000000" pitchFamily="34" charset="-128"/>
                  <a:ea typeface="BIZ UDPGothic" panose="020B0400000000000000" pitchFamily="34" charset="-128"/>
                </a:rPr>
                <a:t>課題</a:t>
              </a:r>
              <a:r>
                <a:rPr kumimoji="0" lang="en-US" altLang="ja-JP" sz="1050">
                  <a:solidFill>
                    <a:prstClr val="black"/>
                  </a:solidFill>
                  <a:latin typeface="BIZ UDPGothic" panose="020B0400000000000000" pitchFamily="34" charset="-128"/>
                  <a:ea typeface="BIZ UDPGothic" panose="020B0400000000000000" pitchFamily="34" charset="-128"/>
                </a:rPr>
                <a:t>)</a:t>
              </a:r>
              <a:endParaRPr kumimoji="0" lang="ja-JP" altLang="en-US" sz="1050">
                <a:solidFill>
                  <a:prstClr val="black"/>
                </a:solidFill>
                <a:latin typeface="BIZ UDPGothic" panose="020B0400000000000000" pitchFamily="34" charset="-128"/>
                <a:ea typeface="BIZ UDPGothic" panose="020B0400000000000000" pitchFamily="34" charset="-128"/>
              </a:endParaRPr>
            </a:p>
          </p:txBody>
        </p:sp>
        <p:sp>
          <p:nvSpPr>
            <p:cNvPr id="79" name="Rectangle 33">
              <a:extLst>
                <a:ext uri="{FF2B5EF4-FFF2-40B4-BE49-F238E27FC236}">
                  <a16:creationId xmlns:a16="http://schemas.microsoft.com/office/drawing/2014/main" id="{1803459C-271B-36B6-B66A-28C2EC0E28D7}"/>
                </a:ext>
              </a:extLst>
            </p:cNvPr>
            <p:cNvSpPr>
              <a:spLocks noChangeArrowheads="1"/>
            </p:cNvSpPr>
            <p:nvPr/>
          </p:nvSpPr>
          <p:spPr bwMode="auto">
            <a:xfrm>
              <a:off x="5379145" y="2533698"/>
              <a:ext cx="2088154" cy="40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spAutoFit/>
            </a:bodyPr>
            <a:lstStyle/>
            <a:p>
              <a:pPr algn="ctr" defTabSz="457200"/>
              <a:r>
                <a:rPr kumimoji="0" lang="ja-JP" altLang="en-US" sz="1050">
                  <a:solidFill>
                    <a:prstClr val="black"/>
                  </a:solidFill>
                  <a:latin typeface="BIZ UDPGothic" panose="020B0400000000000000" pitchFamily="34" charset="-128"/>
                  <a:ea typeface="BIZ UDPGothic" panose="020B0400000000000000" pitchFamily="34" charset="-128"/>
                </a:rPr>
                <a:t>中項目</a:t>
              </a:r>
              <a:r>
                <a:rPr kumimoji="0" lang="en-US" altLang="ja-JP" sz="1050" dirty="0">
                  <a:solidFill>
                    <a:prstClr val="black"/>
                  </a:solidFill>
                  <a:latin typeface="BIZ UDPGothic" panose="020B0400000000000000" pitchFamily="34" charset="-128"/>
                  <a:ea typeface="BIZ UDPGothic" panose="020B0400000000000000" pitchFamily="34" charset="-128"/>
                </a:rPr>
                <a:t>(</a:t>
              </a:r>
              <a:r>
                <a:rPr kumimoji="0" lang="ja-JP" altLang="en-US" sz="1050">
                  <a:solidFill>
                    <a:prstClr val="black"/>
                  </a:solidFill>
                  <a:latin typeface="BIZ UDPGothic" panose="020B0400000000000000" pitchFamily="34" charset="-128"/>
                  <a:ea typeface="BIZ UDPGothic" panose="020B0400000000000000" pitchFamily="34" charset="-128"/>
                </a:rPr>
                <a:t>サブ課題</a:t>
              </a:r>
              <a:r>
                <a:rPr kumimoji="0" lang="en-US" altLang="ja-JP" sz="1050" dirty="0">
                  <a:solidFill>
                    <a:prstClr val="black"/>
                  </a:solidFill>
                  <a:latin typeface="BIZ UDPGothic" panose="020B0400000000000000" pitchFamily="34" charset="-128"/>
                  <a:ea typeface="BIZ UDPGothic" panose="020B0400000000000000" pitchFamily="34" charset="-128"/>
                </a:rPr>
                <a:t>)</a:t>
              </a:r>
              <a:endParaRPr kumimoji="0" lang="ja-JP" altLang="en-US" sz="1050">
                <a:solidFill>
                  <a:prstClr val="black"/>
                </a:solidFill>
                <a:latin typeface="BIZ UDPGothic" panose="020B0400000000000000" pitchFamily="34" charset="-128"/>
                <a:ea typeface="BIZ UDPGothic" panose="020B0400000000000000" pitchFamily="34" charset="-128"/>
              </a:endParaRPr>
            </a:p>
          </p:txBody>
        </p:sp>
      </p:grpSp>
      <p:sp>
        <p:nvSpPr>
          <p:cNvPr id="82" name="Rectangle 4">
            <a:extLst>
              <a:ext uri="{FF2B5EF4-FFF2-40B4-BE49-F238E27FC236}">
                <a16:creationId xmlns:a16="http://schemas.microsoft.com/office/drawing/2014/main" id="{05BF3462-259B-B754-3458-CE63188D9833}"/>
              </a:ext>
            </a:extLst>
          </p:cNvPr>
          <p:cNvSpPr>
            <a:spLocks noChangeArrowheads="1"/>
          </p:cNvSpPr>
          <p:nvPr/>
        </p:nvSpPr>
        <p:spPr bwMode="auto">
          <a:xfrm>
            <a:off x="1999210" y="3238119"/>
            <a:ext cx="870572" cy="18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モレなし</a:t>
            </a:r>
            <a:r>
              <a:rPr kumimoji="0" lang="en-US" altLang="ja-JP" sz="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ダブリなし</a:t>
            </a:r>
          </a:p>
        </p:txBody>
      </p:sp>
      <p:grpSp>
        <p:nvGrpSpPr>
          <p:cNvPr id="83" name="グループ化 82">
            <a:extLst>
              <a:ext uri="{FF2B5EF4-FFF2-40B4-BE49-F238E27FC236}">
                <a16:creationId xmlns:a16="http://schemas.microsoft.com/office/drawing/2014/main" id="{022692E1-4513-E063-5FEF-DF2357E8D211}"/>
              </a:ext>
            </a:extLst>
          </p:cNvPr>
          <p:cNvGrpSpPr/>
          <p:nvPr/>
        </p:nvGrpSpPr>
        <p:grpSpPr>
          <a:xfrm>
            <a:off x="517131" y="2610106"/>
            <a:ext cx="870572" cy="597102"/>
            <a:chOff x="539524" y="2845759"/>
            <a:chExt cx="1767985" cy="1308692"/>
          </a:xfrm>
        </p:grpSpPr>
        <p:sp>
          <p:nvSpPr>
            <p:cNvPr id="84" name="Rectangle 6">
              <a:extLst>
                <a:ext uri="{FF2B5EF4-FFF2-40B4-BE49-F238E27FC236}">
                  <a16:creationId xmlns:a16="http://schemas.microsoft.com/office/drawing/2014/main" id="{3BDC3062-61B4-1B14-950A-4CA5ACBC42A2}"/>
                </a:ext>
              </a:extLst>
            </p:cNvPr>
            <p:cNvSpPr>
              <a:spLocks noChangeArrowheads="1"/>
            </p:cNvSpPr>
            <p:nvPr/>
          </p:nvSpPr>
          <p:spPr bwMode="auto">
            <a:xfrm>
              <a:off x="1634138" y="3524137"/>
              <a:ext cx="673371" cy="630314"/>
            </a:xfrm>
            <a:prstGeom prst="rect">
              <a:avLst/>
            </a:prstGeom>
            <a:solidFill>
              <a:srgbClr val="F2F2F2"/>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5" name="Rectangle 8">
              <a:extLst>
                <a:ext uri="{FF2B5EF4-FFF2-40B4-BE49-F238E27FC236}">
                  <a16:creationId xmlns:a16="http://schemas.microsoft.com/office/drawing/2014/main" id="{E569F6CA-1909-B85B-F14E-EF8E253C4849}"/>
                </a:ext>
              </a:extLst>
            </p:cNvPr>
            <p:cNvSpPr>
              <a:spLocks noChangeArrowheads="1"/>
            </p:cNvSpPr>
            <p:nvPr/>
          </p:nvSpPr>
          <p:spPr bwMode="auto">
            <a:xfrm>
              <a:off x="539524" y="3524137"/>
              <a:ext cx="1105011" cy="630314"/>
            </a:xfrm>
            <a:prstGeom prst="rect">
              <a:avLst/>
            </a:prstGeom>
            <a:solidFill>
              <a:srgbClr val="F2F2F2"/>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6" name="Rectangle 10">
              <a:extLst>
                <a:ext uri="{FF2B5EF4-FFF2-40B4-BE49-F238E27FC236}">
                  <a16:creationId xmlns:a16="http://schemas.microsoft.com/office/drawing/2014/main" id="{784532CE-6297-6D21-3EF3-C166B25DAB5E}"/>
                </a:ext>
              </a:extLst>
            </p:cNvPr>
            <p:cNvSpPr>
              <a:spLocks noChangeArrowheads="1"/>
            </p:cNvSpPr>
            <p:nvPr/>
          </p:nvSpPr>
          <p:spPr bwMode="auto">
            <a:xfrm>
              <a:off x="920794" y="3693046"/>
              <a:ext cx="472040" cy="345077"/>
            </a:xfrm>
            <a:prstGeom prst="rect">
              <a:avLst/>
            </a:prstGeom>
            <a:solidFill>
              <a:srgbClr val="F2F2F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Ｂ</a:t>
              </a:r>
            </a:p>
          </p:txBody>
        </p:sp>
        <p:sp>
          <p:nvSpPr>
            <p:cNvPr id="87" name="Rectangle 11">
              <a:extLst>
                <a:ext uri="{FF2B5EF4-FFF2-40B4-BE49-F238E27FC236}">
                  <a16:creationId xmlns:a16="http://schemas.microsoft.com/office/drawing/2014/main" id="{30E891D5-4E72-5435-D6C9-1334A8723F83}"/>
                </a:ext>
              </a:extLst>
            </p:cNvPr>
            <p:cNvSpPr>
              <a:spLocks noChangeArrowheads="1"/>
            </p:cNvSpPr>
            <p:nvPr/>
          </p:nvSpPr>
          <p:spPr bwMode="auto">
            <a:xfrm>
              <a:off x="1803247" y="3691669"/>
              <a:ext cx="475294" cy="345077"/>
            </a:xfrm>
            <a:prstGeom prst="rect">
              <a:avLst/>
            </a:prstGeom>
            <a:solidFill>
              <a:srgbClr val="F2F2F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Ｃ</a:t>
              </a:r>
            </a:p>
          </p:txBody>
        </p:sp>
        <p:sp>
          <p:nvSpPr>
            <p:cNvPr id="88" name="Rectangle 7">
              <a:extLst>
                <a:ext uri="{FF2B5EF4-FFF2-40B4-BE49-F238E27FC236}">
                  <a16:creationId xmlns:a16="http://schemas.microsoft.com/office/drawing/2014/main" id="{429FAC50-BC50-604F-DDD3-7991CADCF0EA}"/>
                </a:ext>
              </a:extLst>
            </p:cNvPr>
            <p:cNvSpPr>
              <a:spLocks noChangeArrowheads="1"/>
            </p:cNvSpPr>
            <p:nvPr/>
          </p:nvSpPr>
          <p:spPr bwMode="auto">
            <a:xfrm>
              <a:off x="539525" y="2845759"/>
              <a:ext cx="1767984" cy="682497"/>
            </a:xfrm>
            <a:prstGeom prst="rect">
              <a:avLst/>
            </a:prstGeom>
            <a:solidFill>
              <a:srgbClr val="F2F2F2"/>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89" name="Rectangle 9">
              <a:extLst>
                <a:ext uri="{FF2B5EF4-FFF2-40B4-BE49-F238E27FC236}">
                  <a16:creationId xmlns:a16="http://schemas.microsoft.com/office/drawing/2014/main" id="{32017108-F65D-92CE-B798-B1ECECD88F0C}"/>
                </a:ext>
              </a:extLst>
            </p:cNvPr>
            <p:cNvSpPr>
              <a:spLocks noChangeArrowheads="1"/>
            </p:cNvSpPr>
            <p:nvPr/>
          </p:nvSpPr>
          <p:spPr bwMode="auto">
            <a:xfrm>
              <a:off x="1259017" y="3040757"/>
              <a:ext cx="468783" cy="345077"/>
            </a:xfrm>
            <a:prstGeom prst="rect">
              <a:avLst/>
            </a:prstGeom>
            <a:solidFill>
              <a:srgbClr val="F2F2F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Ａ</a:t>
              </a:r>
            </a:p>
          </p:txBody>
        </p:sp>
      </p:grpSp>
      <p:sp>
        <p:nvSpPr>
          <p:cNvPr id="90" name="角丸四角形 89">
            <a:extLst>
              <a:ext uri="{FF2B5EF4-FFF2-40B4-BE49-F238E27FC236}">
                <a16:creationId xmlns:a16="http://schemas.microsoft.com/office/drawing/2014/main" id="{2C284270-4FAF-FE42-94A8-695B6DA2DD55}"/>
              </a:ext>
            </a:extLst>
          </p:cNvPr>
          <p:cNvSpPr/>
          <p:nvPr/>
        </p:nvSpPr>
        <p:spPr>
          <a:xfrm>
            <a:off x="307500" y="2392641"/>
            <a:ext cx="4253993" cy="1092589"/>
          </a:xfrm>
          <a:prstGeom prst="roundRect">
            <a:avLst/>
          </a:prstGeom>
          <a:noFill/>
          <a:ln w="6350">
            <a:solidFill>
              <a:schemeClr val="tx1"/>
            </a:solidFill>
            <a:prstDash val="dash"/>
          </a:ln>
        </p:spPr>
        <p:txBody>
          <a:bodyPr vert="horz" lIns="91440" tIns="45720" rIns="91440" bIns="45720" rtlCol="0" anchor="ctr">
            <a:noAutofit/>
          </a:bodyPr>
          <a:lstStyle/>
          <a:p>
            <a:pPr algn="ctr" defTabSz="685800">
              <a:spcBef>
                <a:spcPts val="300"/>
              </a:spcBef>
            </a:pPr>
            <a:endParaRPr kumimoji="1" lang="ja-JP" altLang="en-US" sz="300">
              <a:solidFill>
                <a:schemeClr val="tx1"/>
              </a:solidFill>
              <a:ea typeface="BIZ UDPゴシック" panose="020B0400000000000000" pitchFamily="50" charset="-128"/>
            </a:endParaRPr>
          </a:p>
        </p:txBody>
      </p:sp>
      <p:sp>
        <p:nvSpPr>
          <p:cNvPr id="91" name="Rectangle 33">
            <a:extLst>
              <a:ext uri="{FF2B5EF4-FFF2-40B4-BE49-F238E27FC236}">
                <a16:creationId xmlns:a16="http://schemas.microsoft.com/office/drawing/2014/main" id="{9409DA4E-3A4E-4CA7-05C9-625194999A90}"/>
              </a:ext>
            </a:extLst>
          </p:cNvPr>
          <p:cNvSpPr>
            <a:spLocks noChangeArrowheads="1"/>
          </p:cNvSpPr>
          <p:nvPr/>
        </p:nvSpPr>
        <p:spPr bwMode="auto">
          <a:xfrm>
            <a:off x="401876" y="2308241"/>
            <a:ext cx="918137" cy="200697"/>
          </a:xfrm>
          <a:prstGeom prst="rect">
            <a:avLst/>
          </a:prstGeom>
          <a:solidFill>
            <a:schemeClr val="bg1"/>
          </a:solidFill>
          <a:ln>
            <a:noFill/>
          </a:ln>
          <a:effectLst/>
        </p:spPr>
        <p:txBody>
          <a:bodyPr wrap="square" lIns="90488" tIns="46038" rIns="90488" bIns="46038">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700" b="1" i="0" u="sng"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ＭＥＣＥのイメージ</a:t>
            </a:r>
          </a:p>
        </p:txBody>
      </p:sp>
      <p:sp>
        <p:nvSpPr>
          <p:cNvPr id="92" name="角丸四角形 91">
            <a:extLst>
              <a:ext uri="{FF2B5EF4-FFF2-40B4-BE49-F238E27FC236}">
                <a16:creationId xmlns:a16="http://schemas.microsoft.com/office/drawing/2014/main" id="{FD507755-9F39-A546-0966-8DAACDCD63E8}"/>
              </a:ext>
            </a:extLst>
          </p:cNvPr>
          <p:cNvSpPr/>
          <p:nvPr/>
        </p:nvSpPr>
        <p:spPr>
          <a:xfrm>
            <a:off x="318001" y="3665168"/>
            <a:ext cx="4254000" cy="1179158"/>
          </a:xfrm>
          <a:prstGeom prst="roundRect">
            <a:avLst/>
          </a:prstGeom>
          <a:noFill/>
          <a:ln w="6350">
            <a:solidFill>
              <a:schemeClr val="tx1"/>
            </a:solidFill>
            <a:prstDash val="dash"/>
          </a:ln>
        </p:spPr>
        <p:txBody>
          <a:bodyPr vert="horz" lIns="91440" tIns="45720" rIns="91440" bIns="45720" rtlCol="0" anchor="ctr">
            <a:noAutofit/>
          </a:bodyPr>
          <a:lstStyle/>
          <a:p>
            <a:pPr algn="ctr" defTabSz="685800">
              <a:spcBef>
                <a:spcPts val="300"/>
              </a:spcBef>
            </a:pPr>
            <a:endParaRPr kumimoji="1" lang="ja-JP" altLang="en-US" sz="300">
              <a:solidFill>
                <a:schemeClr val="tx1"/>
              </a:solidFill>
              <a:ea typeface="BIZ UDPゴシック" panose="020B0400000000000000" pitchFamily="50" charset="-128"/>
            </a:endParaRPr>
          </a:p>
        </p:txBody>
      </p:sp>
      <p:sp>
        <p:nvSpPr>
          <p:cNvPr id="93" name="Rectangle 33">
            <a:extLst>
              <a:ext uri="{FF2B5EF4-FFF2-40B4-BE49-F238E27FC236}">
                <a16:creationId xmlns:a16="http://schemas.microsoft.com/office/drawing/2014/main" id="{8C834476-3A2A-9B20-C31D-0960E5D8D74D}"/>
              </a:ext>
            </a:extLst>
          </p:cNvPr>
          <p:cNvSpPr>
            <a:spLocks noChangeArrowheads="1"/>
          </p:cNvSpPr>
          <p:nvPr/>
        </p:nvSpPr>
        <p:spPr bwMode="auto">
          <a:xfrm>
            <a:off x="401876" y="3574081"/>
            <a:ext cx="1152000" cy="200697"/>
          </a:xfrm>
          <a:prstGeom prst="rect">
            <a:avLst/>
          </a:prstGeom>
          <a:solidFill>
            <a:schemeClr val="bg1"/>
          </a:solidFill>
          <a:ln>
            <a:noFill/>
          </a:ln>
          <a:effectLst/>
        </p:spPr>
        <p:txBody>
          <a:bodyPr wrap="square" lIns="90488" tIns="46038" rIns="90488" bIns="46038">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700" b="1" i="0" u="sng"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ＭＥＣＥではないイメージ</a:t>
            </a:r>
          </a:p>
        </p:txBody>
      </p:sp>
      <p:sp>
        <p:nvSpPr>
          <p:cNvPr id="95" name="Rectangle 12">
            <a:extLst>
              <a:ext uri="{FF2B5EF4-FFF2-40B4-BE49-F238E27FC236}">
                <a16:creationId xmlns:a16="http://schemas.microsoft.com/office/drawing/2014/main" id="{AE1C8304-9FE8-1301-5FCD-96E4E16D3244}"/>
              </a:ext>
            </a:extLst>
          </p:cNvPr>
          <p:cNvSpPr>
            <a:spLocks noChangeArrowheads="1"/>
          </p:cNvSpPr>
          <p:nvPr/>
        </p:nvSpPr>
        <p:spPr bwMode="auto">
          <a:xfrm>
            <a:off x="3144873" y="3831985"/>
            <a:ext cx="1200588" cy="647793"/>
          </a:xfrm>
          <a:prstGeom prst="rect">
            <a:avLst/>
          </a:prstGeom>
          <a:noFill/>
          <a:ln w="127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6" name="Oval 13">
            <a:extLst>
              <a:ext uri="{FF2B5EF4-FFF2-40B4-BE49-F238E27FC236}">
                <a16:creationId xmlns:a16="http://schemas.microsoft.com/office/drawing/2014/main" id="{017AD760-AE13-638E-34ED-44C0B3CDF769}"/>
              </a:ext>
            </a:extLst>
          </p:cNvPr>
          <p:cNvSpPr>
            <a:spLocks noChangeArrowheads="1"/>
          </p:cNvSpPr>
          <p:nvPr/>
        </p:nvSpPr>
        <p:spPr bwMode="auto">
          <a:xfrm>
            <a:off x="3245096" y="3961814"/>
            <a:ext cx="448915" cy="388135"/>
          </a:xfrm>
          <a:prstGeom prst="ellipse">
            <a:avLst/>
          </a:prstGeom>
          <a:solidFill>
            <a:srgbClr val="F2F2F2"/>
          </a:solidFill>
          <a:ln w="12700">
            <a:solidFill>
              <a:sysClr val="windowText" lastClr="000000"/>
            </a:solidFill>
            <a:round/>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7" name="Oval 14">
            <a:extLst>
              <a:ext uri="{FF2B5EF4-FFF2-40B4-BE49-F238E27FC236}">
                <a16:creationId xmlns:a16="http://schemas.microsoft.com/office/drawing/2014/main" id="{FDC92E4D-1EF6-4685-04B5-5C6FC22E94A3}"/>
              </a:ext>
            </a:extLst>
          </p:cNvPr>
          <p:cNvSpPr>
            <a:spLocks noChangeArrowheads="1"/>
          </p:cNvSpPr>
          <p:nvPr/>
        </p:nvSpPr>
        <p:spPr bwMode="auto">
          <a:xfrm>
            <a:off x="3545765" y="4059186"/>
            <a:ext cx="649362" cy="225848"/>
          </a:xfrm>
          <a:prstGeom prst="ellipse">
            <a:avLst/>
          </a:prstGeom>
          <a:solidFill>
            <a:srgbClr val="FFEAFF"/>
          </a:solidFill>
          <a:ln w="12700">
            <a:solidFill>
              <a:sysClr val="windowText" lastClr="000000"/>
            </a:solidFill>
            <a:round/>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8" name="Rectangle 15">
            <a:extLst>
              <a:ext uri="{FF2B5EF4-FFF2-40B4-BE49-F238E27FC236}">
                <a16:creationId xmlns:a16="http://schemas.microsoft.com/office/drawing/2014/main" id="{C25DA1BD-F113-926B-F079-A4A954CA3375}"/>
              </a:ext>
            </a:extLst>
          </p:cNvPr>
          <p:cNvSpPr>
            <a:spLocks noChangeArrowheads="1"/>
          </p:cNvSpPr>
          <p:nvPr/>
        </p:nvSpPr>
        <p:spPr bwMode="auto">
          <a:xfrm>
            <a:off x="3354716" y="4088262"/>
            <a:ext cx="318337"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Ａ</a:t>
            </a:r>
          </a:p>
        </p:txBody>
      </p:sp>
      <p:sp>
        <p:nvSpPr>
          <p:cNvPr id="99" name="Rectangle 16">
            <a:extLst>
              <a:ext uri="{FF2B5EF4-FFF2-40B4-BE49-F238E27FC236}">
                <a16:creationId xmlns:a16="http://schemas.microsoft.com/office/drawing/2014/main" id="{47EA5D29-13E6-8898-5F64-C61958F38642}"/>
              </a:ext>
            </a:extLst>
          </p:cNvPr>
          <p:cNvSpPr>
            <a:spLocks noChangeArrowheads="1"/>
          </p:cNvSpPr>
          <p:nvPr/>
        </p:nvSpPr>
        <p:spPr bwMode="auto">
          <a:xfrm>
            <a:off x="3755608" y="4100433"/>
            <a:ext cx="320550"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Ｂ</a:t>
            </a:r>
          </a:p>
        </p:txBody>
      </p:sp>
      <p:sp>
        <p:nvSpPr>
          <p:cNvPr id="100" name="Rectangle 17">
            <a:extLst>
              <a:ext uri="{FF2B5EF4-FFF2-40B4-BE49-F238E27FC236}">
                <a16:creationId xmlns:a16="http://schemas.microsoft.com/office/drawing/2014/main" id="{92D4E47C-4447-558F-E2C3-9B76410F771B}"/>
              </a:ext>
            </a:extLst>
          </p:cNvPr>
          <p:cNvSpPr>
            <a:spLocks noChangeArrowheads="1"/>
          </p:cNvSpPr>
          <p:nvPr/>
        </p:nvSpPr>
        <p:spPr bwMode="auto">
          <a:xfrm>
            <a:off x="544543" y="3831985"/>
            <a:ext cx="398804" cy="647793"/>
          </a:xfrm>
          <a:prstGeom prst="rect">
            <a:avLst/>
          </a:prstGeom>
          <a:solidFill>
            <a:srgbClr val="F2F2F2"/>
          </a:solidFill>
          <a:ln w="12700">
            <a:solidFill>
              <a:sysClr val="windowText" lastClr="000000"/>
            </a:solidFill>
            <a:miter lim="800000"/>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1" name="Rectangle 18">
            <a:extLst>
              <a:ext uri="{FF2B5EF4-FFF2-40B4-BE49-F238E27FC236}">
                <a16:creationId xmlns:a16="http://schemas.microsoft.com/office/drawing/2014/main" id="{A51A2D7C-6DE4-297A-12A2-BF8AE52B83AE}"/>
              </a:ext>
            </a:extLst>
          </p:cNvPr>
          <p:cNvSpPr>
            <a:spLocks noChangeArrowheads="1"/>
          </p:cNvSpPr>
          <p:nvPr/>
        </p:nvSpPr>
        <p:spPr bwMode="auto">
          <a:xfrm>
            <a:off x="939968" y="3831985"/>
            <a:ext cx="398804" cy="647793"/>
          </a:xfrm>
          <a:prstGeom prst="rect">
            <a:avLst/>
          </a:prstGeom>
          <a:solidFill>
            <a:srgbClr val="F2F2F2"/>
          </a:solidFill>
          <a:ln w="12700">
            <a:solidFill>
              <a:sysClr val="windowText" lastClr="000000"/>
            </a:solidFill>
            <a:miter lim="800000"/>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2" name="Rectangle 19">
            <a:extLst>
              <a:ext uri="{FF2B5EF4-FFF2-40B4-BE49-F238E27FC236}">
                <a16:creationId xmlns:a16="http://schemas.microsoft.com/office/drawing/2014/main" id="{228D26AC-D8E8-A2A1-CE2C-72FFE637DF9E}"/>
              </a:ext>
            </a:extLst>
          </p:cNvPr>
          <p:cNvSpPr>
            <a:spLocks noChangeArrowheads="1"/>
          </p:cNvSpPr>
          <p:nvPr/>
        </p:nvSpPr>
        <p:spPr bwMode="auto">
          <a:xfrm>
            <a:off x="1335393" y="3831985"/>
            <a:ext cx="398804" cy="647793"/>
          </a:xfrm>
          <a:prstGeom prst="rect">
            <a:avLst/>
          </a:prstGeom>
          <a:solidFill>
            <a:srgbClr val="F2F2F2"/>
          </a:solidFill>
          <a:ln w="12700">
            <a:solidFill>
              <a:sysClr val="windowText" lastClr="000000"/>
            </a:solidFill>
            <a:miter lim="800000"/>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3" name="Oval 20">
            <a:extLst>
              <a:ext uri="{FF2B5EF4-FFF2-40B4-BE49-F238E27FC236}">
                <a16:creationId xmlns:a16="http://schemas.microsoft.com/office/drawing/2014/main" id="{238D6F99-DC4F-2F87-6B61-94A2ECAED9E8}"/>
              </a:ext>
            </a:extLst>
          </p:cNvPr>
          <p:cNvSpPr>
            <a:spLocks noChangeArrowheads="1"/>
          </p:cNvSpPr>
          <p:nvPr/>
        </p:nvSpPr>
        <p:spPr bwMode="auto">
          <a:xfrm>
            <a:off x="1090303" y="4156558"/>
            <a:ext cx="599250" cy="225848"/>
          </a:xfrm>
          <a:prstGeom prst="ellipse">
            <a:avLst/>
          </a:prstGeom>
          <a:solidFill>
            <a:srgbClr val="FFEAFF"/>
          </a:solidFill>
          <a:ln w="12700">
            <a:solidFill>
              <a:sysClr val="windowText" lastClr="000000"/>
            </a:solidFill>
            <a:round/>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4" name="Rectangle 21">
            <a:extLst>
              <a:ext uri="{FF2B5EF4-FFF2-40B4-BE49-F238E27FC236}">
                <a16:creationId xmlns:a16="http://schemas.microsoft.com/office/drawing/2014/main" id="{AB295E7D-DD3C-3A26-AABE-54AAFDB8882C}"/>
              </a:ext>
            </a:extLst>
          </p:cNvPr>
          <p:cNvSpPr>
            <a:spLocks noChangeArrowheads="1"/>
          </p:cNvSpPr>
          <p:nvPr/>
        </p:nvSpPr>
        <p:spPr bwMode="auto">
          <a:xfrm>
            <a:off x="1841975" y="3831985"/>
            <a:ext cx="1200588" cy="647793"/>
          </a:xfrm>
          <a:prstGeom prst="rect">
            <a:avLst/>
          </a:prstGeom>
          <a:noFill/>
          <a:ln w="127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5" name="Oval 22">
            <a:extLst>
              <a:ext uri="{FF2B5EF4-FFF2-40B4-BE49-F238E27FC236}">
                <a16:creationId xmlns:a16="http://schemas.microsoft.com/office/drawing/2014/main" id="{6A393652-3230-ED14-3E14-A3945C85194E}"/>
              </a:ext>
            </a:extLst>
          </p:cNvPr>
          <p:cNvSpPr>
            <a:spLocks noChangeArrowheads="1"/>
          </p:cNvSpPr>
          <p:nvPr/>
        </p:nvSpPr>
        <p:spPr bwMode="auto">
          <a:xfrm>
            <a:off x="1942198" y="3994271"/>
            <a:ext cx="398804" cy="355678"/>
          </a:xfrm>
          <a:prstGeom prst="ellipse">
            <a:avLst/>
          </a:prstGeom>
          <a:solidFill>
            <a:srgbClr val="F2F2F2"/>
          </a:solidFill>
          <a:ln w="12700">
            <a:solidFill>
              <a:sysClr val="windowText" lastClr="000000"/>
            </a:solidFill>
            <a:round/>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6" name="Rectangle 23">
            <a:extLst>
              <a:ext uri="{FF2B5EF4-FFF2-40B4-BE49-F238E27FC236}">
                <a16:creationId xmlns:a16="http://schemas.microsoft.com/office/drawing/2014/main" id="{CE5C7ED7-9A88-5CF9-9E10-D97570D1E8A8}"/>
              </a:ext>
            </a:extLst>
          </p:cNvPr>
          <p:cNvSpPr>
            <a:spLocks noChangeArrowheads="1"/>
          </p:cNvSpPr>
          <p:nvPr/>
        </p:nvSpPr>
        <p:spPr bwMode="auto">
          <a:xfrm>
            <a:off x="866859" y="4515617"/>
            <a:ext cx="54502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モレなし</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ダブリあり</a:t>
            </a:r>
          </a:p>
        </p:txBody>
      </p:sp>
      <p:sp>
        <p:nvSpPr>
          <p:cNvPr id="107" name="Oval 24">
            <a:extLst>
              <a:ext uri="{FF2B5EF4-FFF2-40B4-BE49-F238E27FC236}">
                <a16:creationId xmlns:a16="http://schemas.microsoft.com/office/drawing/2014/main" id="{DEA47C38-069B-97A0-1F41-4FF9FE92E613}"/>
              </a:ext>
            </a:extLst>
          </p:cNvPr>
          <p:cNvSpPr>
            <a:spLocks noChangeArrowheads="1"/>
          </p:cNvSpPr>
          <p:nvPr/>
        </p:nvSpPr>
        <p:spPr bwMode="auto">
          <a:xfrm>
            <a:off x="2543536" y="3994271"/>
            <a:ext cx="398804" cy="355678"/>
          </a:xfrm>
          <a:prstGeom prst="ellipse">
            <a:avLst/>
          </a:prstGeom>
          <a:solidFill>
            <a:srgbClr val="F2F2F2"/>
          </a:solidFill>
          <a:ln w="12700">
            <a:solidFill>
              <a:sysClr val="windowText" lastClr="000000"/>
            </a:solidFill>
            <a:round/>
            <a:headEnd/>
            <a:tailEnd/>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8" name="Rectangle 25">
            <a:extLst>
              <a:ext uri="{FF2B5EF4-FFF2-40B4-BE49-F238E27FC236}">
                <a16:creationId xmlns:a16="http://schemas.microsoft.com/office/drawing/2014/main" id="{30ED24EA-EB0B-45A4-FEC0-E04E05D00033}"/>
              </a:ext>
            </a:extLst>
          </p:cNvPr>
          <p:cNvSpPr>
            <a:spLocks noChangeArrowheads="1"/>
          </p:cNvSpPr>
          <p:nvPr/>
        </p:nvSpPr>
        <p:spPr bwMode="auto">
          <a:xfrm>
            <a:off x="634080" y="3990890"/>
            <a:ext cx="318337"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Ａ</a:t>
            </a:r>
          </a:p>
        </p:txBody>
      </p:sp>
      <p:sp>
        <p:nvSpPr>
          <p:cNvPr id="109" name="Rectangle 26">
            <a:extLst>
              <a:ext uri="{FF2B5EF4-FFF2-40B4-BE49-F238E27FC236}">
                <a16:creationId xmlns:a16="http://schemas.microsoft.com/office/drawing/2014/main" id="{F88E3AD3-B175-6ABD-64B0-EAD76918A7AE}"/>
              </a:ext>
            </a:extLst>
          </p:cNvPr>
          <p:cNvSpPr>
            <a:spLocks noChangeArrowheads="1"/>
          </p:cNvSpPr>
          <p:nvPr/>
        </p:nvSpPr>
        <p:spPr bwMode="auto">
          <a:xfrm>
            <a:off x="2037200" y="4088262"/>
            <a:ext cx="318337"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Ａ</a:t>
            </a:r>
          </a:p>
        </p:txBody>
      </p:sp>
      <p:sp>
        <p:nvSpPr>
          <p:cNvPr id="110" name="Rectangle 27">
            <a:extLst>
              <a:ext uri="{FF2B5EF4-FFF2-40B4-BE49-F238E27FC236}">
                <a16:creationId xmlns:a16="http://schemas.microsoft.com/office/drawing/2014/main" id="{87615312-D70C-E3FC-5AA3-D4E195BAADBB}"/>
              </a:ext>
            </a:extLst>
          </p:cNvPr>
          <p:cNvSpPr>
            <a:spLocks noChangeArrowheads="1"/>
          </p:cNvSpPr>
          <p:nvPr/>
        </p:nvSpPr>
        <p:spPr bwMode="auto">
          <a:xfrm>
            <a:off x="1034971" y="3990890"/>
            <a:ext cx="320550"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Ｂ</a:t>
            </a:r>
          </a:p>
        </p:txBody>
      </p:sp>
      <p:sp>
        <p:nvSpPr>
          <p:cNvPr id="111" name="Rectangle 28">
            <a:extLst>
              <a:ext uri="{FF2B5EF4-FFF2-40B4-BE49-F238E27FC236}">
                <a16:creationId xmlns:a16="http://schemas.microsoft.com/office/drawing/2014/main" id="{581B0870-75AC-77FB-B02F-512198B7064F}"/>
              </a:ext>
            </a:extLst>
          </p:cNvPr>
          <p:cNvSpPr>
            <a:spLocks noChangeArrowheads="1"/>
          </p:cNvSpPr>
          <p:nvPr/>
        </p:nvSpPr>
        <p:spPr bwMode="auto">
          <a:xfrm>
            <a:off x="2631231" y="4088262"/>
            <a:ext cx="320550"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Ｂ</a:t>
            </a:r>
          </a:p>
        </p:txBody>
      </p:sp>
      <p:sp>
        <p:nvSpPr>
          <p:cNvPr id="112" name="Rectangle 29">
            <a:extLst>
              <a:ext uri="{FF2B5EF4-FFF2-40B4-BE49-F238E27FC236}">
                <a16:creationId xmlns:a16="http://schemas.microsoft.com/office/drawing/2014/main" id="{6E5843D5-62CE-6AAB-A3B2-2E38D239385D}"/>
              </a:ext>
            </a:extLst>
          </p:cNvPr>
          <p:cNvSpPr>
            <a:spLocks noChangeArrowheads="1"/>
          </p:cNvSpPr>
          <p:nvPr/>
        </p:nvSpPr>
        <p:spPr bwMode="auto">
          <a:xfrm>
            <a:off x="1285530" y="4197240"/>
            <a:ext cx="327180"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Ｄ</a:t>
            </a:r>
          </a:p>
        </p:txBody>
      </p:sp>
      <p:sp>
        <p:nvSpPr>
          <p:cNvPr id="113" name="Rectangle 30">
            <a:extLst>
              <a:ext uri="{FF2B5EF4-FFF2-40B4-BE49-F238E27FC236}">
                <a16:creationId xmlns:a16="http://schemas.microsoft.com/office/drawing/2014/main" id="{E2E93122-4CBE-0EC8-5EC7-7372D7CB4DF9}"/>
              </a:ext>
            </a:extLst>
          </p:cNvPr>
          <p:cNvSpPr>
            <a:spLocks noChangeArrowheads="1"/>
          </p:cNvSpPr>
          <p:nvPr/>
        </p:nvSpPr>
        <p:spPr bwMode="auto">
          <a:xfrm>
            <a:off x="1435863" y="3990890"/>
            <a:ext cx="322759" cy="1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Ｃ</a:t>
            </a:r>
          </a:p>
        </p:txBody>
      </p:sp>
      <p:sp>
        <p:nvSpPr>
          <p:cNvPr id="114" name="Rectangle 31">
            <a:extLst>
              <a:ext uri="{FF2B5EF4-FFF2-40B4-BE49-F238E27FC236}">
                <a16:creationId xmlns:a16="http://schemas.microsoft.com/office/drawing/2014/main" id="{F3592A60-E188-79C5-A442-FF3AAAEC9D77}"/>
              </a:ext>
            </a:extLst>
          </p:cNvPr>
          <p:cNvSpPr>
            <a:spLocks noChangeArrowheads="1"/>
          </p:cNvSpPr>
          <p:nvPr/>
        </p:nvSpPr>
        <p:spPr bwMode="auto">
          <a:xfrm>
            <a:off x="2170559" y="4515617"/>
            <a:ext cx="54342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モレあり</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ダブリなし</a:t>
            </a:r>
          </a:p>
        </p:txBody>
      </p:sp>
      <p:sp>
        <p:nvSpPr>
          <p:cNvPr id="115" name="Rectangle 32">
            <a:extLst>
              <a:ext uri="{FF2B5EF4-FFF2-40B4-BE49-F238E27FC236}">
                <a16:creationId xmlns:a16="http://schemas.microsoft.com/office/drawing/2014/main" id="{62B7EEC1-57D9-0D6E-68D8-15876363914D}"/>
              </a:ext>
            </a:extLst>
          </p:cNvPr>
          <p:cNvSpPr>
            <a:spLocks noChangeArrowheads="1"/>
          </p:cNvSpPr>
          <p:nvPr/>
        </p:nvSpPr>
        <p:spPr bwMode="auto">
          <a:xfrm>
            <a:off x="3472656" y="4515617"/>
            <a:ext cx="54502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モレあり</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ダブリあり</a:t>
            </a:r>
          </a:p>
        </p:txBody>
      </p:sp>
      <p:sp>
        <p:nvSpPr>
          <p:cNvPr id="117" name="コンテンツ プレースホルダ 2">
            <a:extLst>
              <a:ext uri="{FF2B5EF4-FFF2-40B4-BE49-F238E27FC236}">
                <a16:creationId xmlns:a16="http://schemas.microsoft.com/office/drawing/2014/main" id="{2D6F9EA8-8A58-12D0-53C2-E1256ECB3392}"/>
              </a:ext>
            </a:extLst>
          </p:cNvPr>
          <p:cNvSpPr txBox="1">
            <a:spLocks/>
          </p:cNvSpPr>
          <p:nvPr/>
        </p:nvSpPr>
        <p:spPr>
          <a:xfrm>
            <a:off x="304800" y="1271328"/>
            <a:ext cx="4359832" cy="1267770"/>
          </a:xfrm>
          <a:prstGeom prst="rect">
            <a:avLst/>
          </a:prstGeom>
        </p:spPr>
        <p:txBody>
          <a:bodyPr vert="horz" lIns="91440" tIns="45720" rIns="91440" bIns="45720" rtlCol="0">
            <a:noAutofit/>
          </a:bodyPr>
          <a:lstStyle>
            <a:lvl1pPr marL="0" indent="0" algn="l" defTabSz="990570" rtl="0" eaLnBrk="1" latinLnBrk="0" hangingPunct="1">
              <a:lnSpc>
                <a:spcPct val="90000"/>
              </a:lnSpc>
              <a:spcBef>
                <a:spcPts val="1083"/>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1pPr>
            <a:lvl2pPr marL="495285" indent="0" algn="ctr" defTabSz="990570" rtl="0" eaLnBrk="1" latinLnBrk="0" hangingPunct="1">
              <a:lnSpc>
                <a:spcPct val="90000"/>
              </a:lnSpc>
              <a:spcBef>
                <a:spcPts val="542"/>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2pPr>
            <a:lvl3pPr marL="990570" indent="0" algn="ctr" defTabSz="990570" rtl="0" eaLnBrk="1" latinLnBrk="0" hangingPunct="1">
              <a:lnSpc>
                <a:spcPct val="90000"/>
              </a:lnSpc>
              <a:spcBef>
                <a:spcPts val="542"/>
              </a:spcBef>
              <a:buFont typeface="Arial" panose="020B0604020202020204" pitchFamily="34" charset="0"/>
              <a:buNone/>
              <a:defRPr kumimoji="1" sz="1950" b="1" kern="1200">
                <a:solidFill>
                  <a:schemeClr val="tx1"/>
                </a:solidFill>
                <a:latin typeface="Hiragino Sans W4" panose="020B0400000000000000" pitchFamily="34" charset="-128"/>
                <a:ea typeface="Hiragino Sans W4" panose="020B0400000000000000" pitchFamily="34" charset="-128"/>
                <a:cs typeface="+mn-cs"/>
              </a:defRPr>
            </a:lvl3pPr>
            <a:lvl4pPr marL="1485854"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4pPr>
            <a:lvl5pPr marL="1981139"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5pPr>
            <a:lvl6pPr marL="2476424"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6pPr>
            <a:lvl7pPr marL="2971709"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7pPr>
            <a:lvl8pPr marL="3466993"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8pPr>
            <a:lvl9pPr marL="3962278"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9pPr>
          </a:lstStyle>
          <a:p>
            <a:pPr algn="ctr"/>
            <a:r>
              <a:rPr lang="en-US" altLang="ja-JP" sz="900" b="0" dirty="0">
                <a:solidFill>
                  <a:srgbClr val="000000"/>
                </a:solidFill>
                <a:latin typeface="BIZ UDPGothic" panose="020B0400000000000000" pitchFamily="34" charset="-128"/>
                <a:ea typeface="BIZ UDPGothic" panose="020B0400000000000000" pitchFamily="34" charset="-128"/>
              </a:rPr>
              <a:t>【</a:t>
            </a:r>
            <a:r>
              <a:rPr lang="en-US" altLang="ja-JP" sz="900" dirty="0">
                <a:latin typeface="BIZ UDPGothic" panose="020B0400000000000000" pitchFamily="34" charset="-128"/>
                <a:ea typeface="BIZ UDPGothic" panose="020B0400000000000000" pitchFamily="34" charset="-128"/>
              </a:rPr>
              <a:t>MECE</a:t>
            </a:r>
            <a:r>
              <a:rPr lang="en-US" altLang="ja-JP" sz="900" b="0" dirty="0">
                <a:solidFill>
                  <a:srgbClr val="000000"/>
                </a:solidFill>
                <a:latin typeface="BIZ UDPGothic" panose="020B0400000000000000" pitchFamily="34" charset="-128"/>
                <a:ea typeface="BIZ UDPGothic" panose="020B0400000000000000" pitchFamily="34" charset="-128"/>
              </a:rPr>
              <a:t>】</a:t>
            </a:r>
          </a:p>
          <a:p>
            <a:pPr marL="171450" indent="-171450">
              <a:buFont typeface="Arial" panose="020B0604020202020204" pitchFamily="34" charset="0"/>
              <a:buChar char="•"/>
            </a:pPr>
            <a:r>
              <a:rPr lang="ja-JP" altLang="en-US" sz="900" b="0">
                <a:solidFill>
                  <a:srgbClr val="000000"/>
                </a:solidFill>
                <a:latin typeface="BIZ UDPGothic" panose="020B0400000000000000" pitchFamily="34" charset="-128"/>
                <a:ea typeface="BIZ UDPGothic" panose="020B0400000000000000" pitchFamily="34" charset="-128"/>
              </a:rPr>
              <a:t>英語の「</a:t>
            </a:r>
            <a:r>
              <a:rPr lang="en-US" altLang="ja-JP" sz="900" b="0" dirty="0">
                <a:solidFill>
                  <a:srgbClr val="000000"/>
                </a:solidFill>
                <a:latin typeface="BIZ UDPGothic" panose="020B0400000000000000" pitchFamily="34" charset="-128"/>
                <a:ea typeface="BIZ UDPGothic" panose="020B0400000000000000" pitchFamily="34" charset="-128"/>
              </a:rPr>
              <a:t>Mutually </a:t>
            </a:r>
            <a:r>
              <a:rPr lang="en-US" altLang="ja-JP" sz="900" b="0" dirty="0" err="1">
                <a:solidFill>
                  <a:srgbClr val="000000"/>
                </a:solidFill>
                <a:latin typeface="BIZ UDPGothic" panose="020B0400000000000000" pitchFamily="34" charset="-128"/>
                <a:ea typeface="BIZ UDPGothic" panose="020B0400000000000000" pitchFamily="34" charset="-128"/>
              </a:rPr>
              <a:t>Exclusive,Collectively</a:t>
            </a:r>
            <a:r>
              <a:rPr lang="en-US" altLang="ja-JP" sz="900" b="0" dirty="0">
                <a:solidFill>
                  <a:srgbClr val="000000"/>
                </a:solidFill>
                <a:latin typeface="BIZ UDPGothic" panose="020B0400000000000000" pitchFamily="34" charset="-128"/>
                <a:ea typeface="BIZ UDPGothic" panose="020B0400000000000000" pitchFamily="34" charset="-128"/>
              </a:rPr>
              <a:t> Exhaustive</a:t>
            </a:r>
            <a:r>
              <a:rPr lang="ja-JP" altLang="en-US" sz="900" b="0">
                <a:solidFill>
                  <a:srgbClr val="000000"/>
                </a:solidFill>
                <a:latin typeface="BIZ UDPGothic" panose="020B0400000000000000" pitchFamily="34" charset="-128"/>
                <a:ea typeface="BIZ UDPGothic" panose="020B0400000000000000" pitchFamily="34" charset="-128"/>
              </a:rPr>
              <a:t>」の頭文字をとったもので、</a:t>
            </a:r>
            <a:r>
              <a:rPr lang="ja-JP" altLang="en-US" sz="900" u="sng">
                <a:latin typeface="BIZ UDPGothic" panose="020B0400000000000000" pitchFamily="34" charset="-128"/>
                <a:ea typeface="BIZ UDPGothic" panose="020B0400000000000000" pitchFamily="34" charset="-128"/>
              </a:rPr>
              <a:t>モレなくダブリなく、全体をカバーして切り分ける</a:t>
            </a:r>
            <a:r>
              <a:rPr lang="ja-JP" altLang="en-US" sz="900" b="0">
                <a:solidFill>
                  <a:srgbClr val="000000"/>
                </a:solidFill>
                <a:latin typeface="BIZ UDPGothic" panose="020B0400000000000000" pitchFamily="34" charset="-128"/>
                <a:ea typeface="BIZ UDPGothic" panose="020B0400000000000000" pitchFamily="34" charset="-128"/>
              </a:rPr>
              <a:t>ことを指す</a:t>
            </a:r>
            <a:endParaRPr lang="en-US" altLang="ja-JP" sz="900" b="0" dirty="0">
              <a:solidFill>
                <a:srgbClr val="000000"/>
              </a:solidFill>
              <a:latin typeface="BIZ UDPGothic" panose="020B0400000000000000" pitchFamily="34" charset="-128"/>
              <a:ea typeface="BIZ UDPGothic" panose="020B0400000000000000" pitchFamily="34" charset="-128"/>
            </a:endParaRPr>
          </a:p>
          <a:p>
            <a:pPr marL="171450" indent="-171450">
              <a:buFont typeface="Arial" panose="020B0604020202020204" pitchFamily="34" charset="0"/>
              <a:buChar char="•"/>
            </a:pPr>
            <a:r>
              <a:rPr lang="ja-JP" altLang="en-US" sz="900" b="0">
                <a:solidFill>
                  <a:srgbClr val="000000"/>
                </a:solidFill>
                <a:latin typeface="BIZ UDPGothic" panose="020B0400000000000000" pitchFamily="34" charset="-128"/>
                <a:ea typeface="BIZ UDPGothic" panose="020B0400000000000000" pitchFamily="34" charset="-128"/>
              </a:rPr>
              <a:t>ＭＥＣＥの考え方を用いた思考方法は、現実の問題解決の場面において、</a:t>
            </a:r>
            <a:r>
              <a:rPr lang="ja-JP" altLang="en-US" sz="900" u="sng">
                <a:solidFill>
                  <a:schemeClr val="accent1"/>
                </a:solidFill>
                <a:latin typeface="BIZ UDPGothic" panose="020B0400000000000000" pitchFamily="34" charset="-128"/>
                <a:ea typeface="BIZ UDPGothic" panose="020B0400000000000000" pitchFamily="34" charset="-128"/>
              </a:rPr>
              <a:t>課題を絞り込んだり（原因を追及したり）、解決策を考案する際にも効果を発揮</a:t>
            </a:r>
            <a:r>
              <a:rPr lang="ja-JP" altLang="en-US" sz="900" b="0">
                <a:solidFill>
                  <a:srgbClr val="000000"/>
                </a:solidFill>
                <a:latin typeface="BIZ UDPGothic" panose="020B0400000000000000" pitchFamily="34" charset="-128"/>
                <a:ea typeface="BIZ UDPGothic" panose="020B0400000000000000" pitchFamily="34" charset="-128"/>
              </a:rPr>
              <a:t>する</a:t>
            </a:r>
          </a:p>
        </p:txBody>
      </p:sp>
      <p:grpSp>
        <p:nvGrpSpPr>
          <p:cNvPr id="143" name="グループ化 142">
            <a:extLst>
              <a:ext uri="{FF2B5EF4-FFF2-40B4-BE49-F238E27FC236}">
                <a16:creationId xmlns:a16="http://schemas.microsoft.com/office/drawing/2014/main" id="{6CA3DF77-0C27-123D-616A-E30EFFEDB8B2}"/>
              </a:ext>
            </a:extLst>
          </p:cNvPr>
          <p:cNvGrpSpPr/>
          <p:nvPr/>
        </p:nvGrpSpPr>
        <p:grpSpPr>
          <a:xfrm>
            <a:off x="1675291" y="2610106"/>
            <a:ext cx="929992" cy="597102"/>
            <a:chOff x="1687703" y="2550138"/>
            <a:chExt cx="929992" cy="597102"/>
          </a:xfrm>
        </p:grpSpPr>
        <p:sp>
          <p:nvSpPr>
            <p:cNvPr id="126" name="Rectangle 6">
              <a:extLst>
                <a:ext uri="{FF2B5EF4-FFF2-40B4-BE49-F238E27FC236}">
                  <a16:creationId xmlns:a16="http://schemas.microsoft.com/office/drawing/2014/main" id="{10E73163-6945-4B2B-930B-0A1E37DBD44D}"/>
                </a:ext>
              </a:extLst>
            </p:cNvPr>
            <p:cNvSpPr>
              <a:spLocks noChangeArrowheads="1"/>
            </p:cNvSpPr>
            <p:nvPr/>
          </p:nvSpPr>
          <p:spPr bwMode="auto">
            <a:xfrm>
              <a:off x="2014157" y="2859654"/>
              <a:ext cx="544118" cy="287586"/>
            </a:xfrm>
            <a:prstGeom prst="rect">
              <a:avLst/>
            </a:prstGeom>
            <a:solidFill>
              <a:srgbClr val="F2F2F2"/>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7" name="Rectangle 8">
              <a:extLst>
                <a:ext uri="{FF2B5EF4-FFF2-40B4-BE49-F238E27FC236}">
                  <a16:creationId xmlns:a16="http://schemas.microsoft.com/office/drawing/2014/main" id="{9310C8B4-F7EA-FF8F-A957-8F14706B52D2}"/>
                </a:ext>
              </a:extLst>
            </p:cNvPr>
            <p:cNvSpPr>
              <a:spLocks noChangeArrowheads="1"/>
            </p:cNvSpPr>
            <p:nvPr/>
          </p:nvSpPr>
          <p:spPr bwMode="auto">
            <a:xfrm>
              <a:off x="1687703" y="2859654"/>
              <a:ext cx="325436" cy="287586"/>
            </a:xfrm>
            <a:prstGeom prst="rect">
              <a:avLst/>
            </a:prstGeom>
            <a:solidFill>
              <a:srgbClr val="F2F2F2"/>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8" name="Rectangle 10">
              <a:extLst>
                <a:ext uri="{FF2B5EF4-FFF2-40B4-BE49-F238E27FC236}">
                  <a16:creationId xmlns:a16="http://schemas.microsoft.com/office/drawing/2014/main" id="{815B0B2D-B0C9-8A1E-C2DF-E22DF93477EA}"/>
                </a:ext>
              </a:extLst>
            </p:cNvPr>
            <p:cNvSpPr>
              <a:spLocks noChangeArrowheads="1"/>
            </p:cNvSpPr>
            <p:nvPr/>
          </p:nvSpPr>
          <p:spPr bwMode="auto">
            <a:xfrm>
              <a:off x="1714970" y="2936720"/>
              <a:ext cx="232437"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Ｂ</a:t>
              </a:r>
            </a:p>
          </p:txBody>
        </p:sp>
        <p:sp>
          <p:nvSpPr>
            <p:cNvPr id="129" name="Rectangle 11">
              <a:extLst>
                <a:ext uri="{FF2B5EF4-FFF2-40B4-BE49-F238E27FC236}">
                  <a16:creationId xmlns:a16="http://schemas.microsoft.com/office/drawing/2014/main" id="{721ACC7A-44A7-4002-6BC2-70F44BD4BC6D}"/>
                </a:ext>
              </a:extLst>
            </p:cNvPr>
            <p:cNvSpPr>
              <a:spLocks noChangeArrowheads="1"/>
            </p:cNvSpPr>
            <p:nvPr/>
          </p:nvSpPr>
          <p:spPr bwMode="auto">
            <a:xfrm>
              <a:off x="2122251" y="2936092"/>
              <a:ext cx="234039"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Ｃ</a:t>
              </a:r>
            </a:p>
          </p:txBody>
        </p:sp>
        <p:sp>
          <p:nvSpPr>
            <p:cNvPr id="130" name="Rectangle 7">
              <a:extLst>
                <a:ext uri="{FF2B5EF4-FFF2-40B4-BE49-F238E27FC236}">
                  <a16:creationId xmlns:a16="http://schemas.microsoft.com/office/drawing/2014/main" id="{CCACEB17-FA92-1927-65A2-5997A1162C94}"/>
                </a:ext>
              </a:extLst>
            </p:cNvPr>
            <p:cNvSpPr>
              <a:spLocks noChangeArrowheads="1"/>
            </p:cNvSpPr>
            <p:nvPr/>
          </p:nvSpPr>
          <p:spPr bwMode="auto">
            <a:xfrm>
              <a:off x="1687703" y="2550138"/>
              <a:ext cx="870572" cy="311395"/>
            </a:xfrm>
            <a:prstGeom prst="rect">
              <a:avLst/>
            </a:prstGeom>
            <a:solidFill>
              <a:srgbClr val="F2F2F2"/>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1" name="Rectangle 9">
              <a:extLst>
                <a:ext uri="{FF2B5EF4-FFF2-40B4-BE49-F238E27FC236}">
                  <a16:creationId xmlns:a16="http://schemas.microsoft.com/office/drawing/2014/main" id="{12AFF32A-8987-A896-4493-F1AD15479A97}"/>
                </a:ext>
              </a:extLst>
            </p:cNvPr>
            <p:cNvSpPr>
              <a:spLocks noChangeArrowheads="1"/>
            </p:cNvSpPr>
            <p:nvPr/>
          </p:nvSpPr>
          <p:spPr bwMode="auto">
            <a:xfrm>
              <a:off x="2041988" y="2639108"/>
              <a:ext cx="230833" cy="157444"/>
            </a:xfrm>
            <a:prstGeom prst="rect">
              <a:avLst/>
            </a:prstGeom>
            <a:solidFill>
              <a:srgbClr val="F2F2F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Ａ</a:t>
              </a:r>
            </a:p>
          </p:txBody>
        </p:sp>
        <p:sp>
          <p:nvSpPr>
            <p:cNvPr id="132" name="Rectangle 6">
              <a:extLst>
                <a:ext uri="{FF2B5EF4-FFF2-40B4-BE49-F238E27FC236}">
                  <a16:creationId xmlns:a16="http://schemas.microsoft.com/office/drawing/2014/main" id="{8B5AA977-6E69-B5EF-9263-4E25FD4FF2F3}"/>
                </a:ext>
              </a:extLst>
            </p:cNvPr>
            <p:cNvSpPr>
              <a:spLocks noChangeArrowheads="1"/>
            </p:cNvSpPr>
            <p:nvPr/>
          </p:nvSpPr>
          <p:spPr bwMode="auto">
            <a:xfrm>
              <a:off x="2419433" y="2857974"/>
              <a:ext cx="138668" cy="287586"/>
            </a:xfrm>
            <a:prstGeom prst="rect">
              <a:avLst/>
            </a:prstGeom>
            <a:solidFill>
              <a:srgbClr val="F2F2F2"/>
            </a:solid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3" name="Rectangle 10">
              <a:extLst>
                <a:ext uri="{FF2B5EF4-FFF2-40B4-BE49-F238E27FC236}">
                  <a16:creationId xmlns:a16="http://schemas.microsoft.com/office/drawing/2014/main" id="{44A080D9-8AC8-EA24-E484-B70936D813D4}"/>
                </a:ext>
              </a:extLst>
            </p:cNvPr>
            <p:cNvSpPr>
              <a:spLocks noChangeArrowheads="1"/>
            </p:cNvSpPr>
            <p:nvPr/>
          </p:nvSpPr>
          <p:spPr bwMode="auto">
            <a:xfrm>
              <a:off x="2380450" y="2936720"/>
              <a:ext cx="237245" cy="169919"/>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D</a:t>
              </a:r>
              <a:endPar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145" name="グループ化 144">
            <a:extLst>
              <a:ext uri="{FF2B5EF4-FFF2-40B4-BE49-F238E27FC236}">
                <a16:creationId xmlns:a16="http://schemas.microsoft.com/office/drawing/2014/main" id="{DEB9139A-AAF0-6A25-6373-62B39793CEB9}"/>
              </a:ext>
            </a:extLst>
          </p:cNvPr>
          <p:cNvGrpSpPr/>
          <p:nvPr/>
        </p:nvGrpSpPr>
        <p:grpSpPr>
          <a:xfrm>
            <a:off x="2892871" y="2598707"/>
            <a:ext cx="619192" cy="619900"/>
            <a:chOff x="2859970" y="2536371"/>
            <a:chExt cx="619192" cy="619900"/>
          </a:xfrm>
        </p:grpSpPr>
        <p:grpSp>
          <p:nvGrpSpPr>
            <p:cNvPr id="118" name="グループ化 117">
              <a:extLst>
                <a:ext uri="{FF2B5EF4-FFF2-40B4-BE49-F238E27FC236}">
                  <a16:creationId xmlns:a16="http://schemas.microsoft.com/office/drawing/2014/main" id="{40037E08-9449-0150-AB0D-55CF8B4FE8C4}"/>
                </a:ext>
              </a:extLst>
            </p:cNvPr>
            <p:cNvGrpSpPr/>
            <p:nvPr/>
          </p:nvGrpSpPr>
          <p:grpSpPr>
            <a:xfrm>
              <a:off x="2859970" y="2536371"/>
              <a:ext cx="619192" cy="619900"/>
              <a:chOff x="1537333" y="2206459"/>
              <a:chExt cx="1008109" cy="1009261"/>
            </a:xfrm>
          </p:grpSpPr>
          <p:sp>
            <p:nvSpPr>
              <p:cNvPr id="5" name="円/楕円 4">
                <a:extLst>
                  <a:ext uri="{FF2B5EF4-FFF2-40B4-BE49-F238E27FC236}">
                    <a16:creationId xmlns:a16="http://schemas.microsoft.com/office/drawing/2014/main" id="{C0B5988E-EAF0-60E8-DAB1-21905110517A}"/>
                  </a:ext>
                </a:extLst>
              </p:cNvPr>
              <p:cNvSpPr/>
              <p:nvPr/>
            </p:nvSpPr>
            <p:spPr>
              <a:xfrm>
                <a:off x="1542368" y="2206459"/>
                <a:ext cx="1003074" cy="1003074"/>
              </a:xfrm>
              <a:prstGeom prst="ellipse">
                <a:avLst/>
              </a:prstGeom>
              <a:solidFill>
                <a:schemeClr val="bg1"/>
              </a:solidFill>
              <a:ln w="1270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ea typeface="BIZ UDPゴシック" panose="020B0400000000000000" pitchFamily="50" charset="-128"/>
                </a:endParaRPr>
              </a:p>
            </p:txBody>
          </p:sp>
          <p:sp>
            <p:nvSpPr>
              <p:cNvPr id="77" name="パイ 76">
                <a:extLst>
                  <a:ext uri="{FF2B5EF4-FFF2-40B4-BE49-F238E27FC236}">
                    <a16:creationId xmlns:a16="http://schemas.microsoft.com/office/drawing/2014/main" id="{B58D75C5-1D8A-F2A8-B550-41D843AFDEA7}"/>
                  </a:ext>
                </a:extLst>
              </p:cNvPr>
              <p:cNvSpPr/>
              <p:nvPr/>
            </p:nvSpPr>
            <p:spPr>
              <a:xfrm>
                <a:off x="1538991" y="2212646"/>
                <a:ext cx="1003074" cy="1003074"/>
              </a:xfrm>
              <a:prstGeom prst="pie">
                <a:avLst/>
              </a:prstGeom>
              <a:solidFill>
                <a:schemeClr val="bg1"/>
              </a:solidFill>
              <a:ln w="1270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ea typeface="BIZ UDPゴシック" panose="020B0400000000000000" pitchFamily="50" charset="-128"/>
                </a:endParaRPr>
              </a:p>
            </p:txBody>
          </p:sp>
          <p:sp>
            <p:nvSpPr>
              <p:cNvPr id="81" name="パイ 80">
                <a:extLst>
                  <a:ext uri="{FF2B5EF4-FFF2-40B4-BE49-F238E27FC236}">
                    <a16:creationId xmlns:a16="http://schemas.microsoft.com/office/drawing/2014/main" id="{2430CA2A-4F75-1C61-DA17-FECEC4EE780C}"/>
                  </a:ext>
                </a:extLst>
              </p:cNvPr>
              <p:cNvSpPr/>
              <p:nvPr/>
            </p:nvSpPr>
            <p:spPr>
              <a:xfrm>
                <a:off x="1537333" y="2212646"/>
                <a:ext cx="1003074" cy="1003074"/>
              </a:xfrm>
              <a:prstGeom prst="pie">
                <a:avLst>
                  <a:gd name="adj1" fmla="val 6738037"/>
                  <a:gd name="adj2" fmla="val 16200000"/>
                </a:avLst>
              </a:prstGeom>
              <a:solidFill>
                <a:schemeClr val="bg1"/>
              </a:solidFill>
              <a:ln w="1270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ea typeface="BIZ UDPゴシック" panose="020B0400000000000000" pitchFamily="50" charset="-128"/>
                </a:endParaRPr>
              </a:p>
            </p:txBody>
          </p:sp>
          <p:sp>
            <p:nvSpPr>
              <p:cNvPr id="116" name="パイ 115">
                <a:extLst>
                  <a:ext uri="{FF2B5EF4-FFF2-40B4-BE49-F238E27FC236}">
                    <a16:creationId xmlns:a16="http://schemas.microsoft.com/office/drawing/2014/main" id="{523355BB-E184-33BF-DF5D-FC9E587E8D4E}"/>
                  </a:ext>
                </a:extLst>
              </p:cNvPr>
              <p:cNvSpPr/>
              <p:nvPr/>
            </p:nvSpPr>
            <p:spPr>
              <a:xfrm>
                <a:off x="1537333" y="2212646"/>
                <a:ext cx="1003074" cy="1003074"/>
              </a:xfrm>
              <a:prstGeom prst="pie">
                <a:avLst>
                  <a:gd name="adj1" fmla="val 14286975"/>
                  <a:gd name="adj2" fmla="val 16200000"/>
                </a:avLst>
              </a:prstGeom>
              <a:solidFill>
                <a:schemeClr val="bg1"/>
              </a:solidFill>
              <a:ln w="1270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ea typeface="BIZ UDPゴシック" panose="020B0400000000000000" pitchFamily="50" charset="-128"/>
                </a:endParaRPr>
              </a:p>
            </p:txBody>
          </p:sp>
        </p:grpSp>
        <p:sp>
          <p:nvSpPr>
            <p:cNvPr id="135" name="Rectangle 9">
              <a:extLst>
                <a:ext uri="{FF2B5EF4-FFF2-40B4-BE49-F238E27FC236}">
                  <a16:creationId xmlns:a16="http://schemas.microsoft.com/office/drawing/2014/main" id="{B874BD79-EC3C-8A27-CA8E-7C4B423CD4B5}"/>
                </a:ext>
              </a:extLst>
            </p:cNvPr>
            <p:cNvSpPr>
              <a:spLocks noChangeArrowheads="1"/>
            </p:cNvSpPr>
            <p:nvPr/>
          </p:nvSpPr>
          <p:spPr bwMode="auto">
            <a:xfrm>
              <a:off x="3190906" y="2639108"/>
              <a:ext cx="230833"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Ａ</a:t>
              </a:r>
            </a:p>
          </p:txBody>
        </p:sp>
        <p:sp>
          <p:nvSpPr>
            <p:cNvPr id="136" name="Rectangle 10">
              <a:extLst>
                <a:ext uri="{FF2B5EF4-FFF2-40B4-BE49-F238E27FC236}">
                  <a16:creationId xmlns:a16="http://schemas.microsoft.com/office/drawing/2014/main" id="{FF72CDD2-0F09-E221-2D53-11340834938E}"/>
                </a:ext>
              </a:extLst>
            </p:cNvPr>
            <p:cNvSpPr>
              <a:spLocks noChangeArrowheads="1"/>
            </p:cNvSpPr>
            <p:nvPr/>
          </p:nvSpPr>
          <p:spPr bwMode="auto">
            <a:xfrm>
              <a:off x="3145770" y="2907874"/>
              <a:ext cx="232437"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Ｂ</a:t>
              </a:r>
            </a:p>
          </p:txBody>
        </p:sp>
        <p:sp>
          <p:nvSpPr>
            <p:cNvPr id="137" name="Rectangle 11">
              <a:extLst>
                <a:ext uri="{FF2B5EF4-FFF2-40B4-BE49-F238E27FC236}">
                  <a16:creationId xmlns:a16="http://schemas.microsoft.com/office/drawing/2014/main" id="{0DBC6430-6489-40CC-D3C6-BBF449EF0199}"/>
                </a:ext>
              </a:extLst>
            </p:cNvPr>
            <p:cNvSpPr>
              <a:spLocks noChangeArrowheads="1"/>
            </p:cNvSpPr>
            <p:nvPr/>
          </p:nvSpPr>
          <p:spPr bwMode="auto">
            <a:xfrm>
              <a:off x="2873848" y="2774069"/>
              <a:ext cx="234039"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Ｃ</a:t>
              </a:r>
            </a:p>
          </p:txBody>
        </p:sp>
        <p:sp>
          <p:nvSpPr>
            <p:cNvPr id="138" name="Rectangle 10">
              <a:extLst>
                <a:ext uri="{FF2B5EF4-FFF2-40B4-BE49-F238E27FC236}">
                  <a16:creationId xmlns:a16="http://schemas.microsoft.com/office/drawing/2014/main" id="{E4ADC38D-167A-A429-2FEE-F4753F896359}"/>
                </a:ext>
              </a:extLst>
            </p:cNvPr>
            <p:cNvSpPr>
              <a:spLocks noChangeArrowheads="1"/>
            </p:cNvSpPr>
            <p:nvPr/>
          </p:nvSpPr>
          <p:spPr bwMode="auto">
            <a:xfrm>
              <a:off x="3001029" y="2558017"/>
              <a:ext cx="237245" cy="169919"/>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D</a:t>
              </a:r>
              <a:endPar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grpSp>
        <p:nvGrpSpPr>
          <p:cNvPr id="144" name="グループ化 143">
            <a:extLst>
              <a:ext uri="{FF2B5EF4-FFF2-40B4-BE49-F238E27FC236}">
                <a16:creationId xmlns:a16="http://schemas.microsoft.com/office/drawing/2014/main" id="{C4B4B5EC-056F-E70C-DAD0-D7D70B5D6CE4}"/>
              </a:ext>
            </a:extLst>
          </p:cNvPr>
          <p:cNvGrpSpPr/>
          <p:nvPr/>
        </p:nvGrpSpPr>
        <p:grpSpPr>
          <a:xfrm>
            <a:off x="3799652" y="2598707"/>
            <a:ext cx="619192" cy="619900"/>
            <a:chOff x="3708179" y="2536371"/>
            <a:chExt cx="619192" cy="619900"/>
          </a:xfrm>
        </p:grpSpPr>
        <p:grpSp>
          <p:nvGrpSpPr>
            <p:cNvPr id="120" name="グループ化 119">
              <a:extLst>
                <a:ext uri="{FF2B5EF4-FFF2-40B4-BE49-F238E27FC236}">
                  <a16:creationId xmlns:a16="http://schemas.microsoft.com/office/drawing/2014/main" id="{C3706171-13AD-8197-8597-4A82DBECB87A}"/>
                </a:ext>
              </a:extLst>
            </p:cNvPr>
            <p:cNvGrpSpPr/>
            <p:nvPr/>
          </p:nvGrpSpPr>
          <p:grpSpPr>
            <a:xfrm>
              <a:off x="3708179" y="2536371"/>
              <a:ext cx="619192" cy="619900"/>
              <a:chOff x="1537333" y="2206459"/>
              <a:chExt cx="1008109" cy="1009261"/>
            </a:xfrm>
          </p:grpSpPr>
          <p:sp>
            <p:nvSpPr>
              <p:cNvPr id="121" name="円/楕円 120">
                <a:extLst>
                  <a:ext uri="{FF2B5EF4-FFF2-40B4-BE49-F238E27FC236}">
                    <a16:creationId xmlns:a16="http://schemas.microsoft.com/office/drawing/2014/main" id="{D0EEAC3D-6D0B-4E3C-3334-ED26FDB0541F}"/>
                  </a:ext>
                </a:extLst>
              </p:cNvPr>
              <p:cNvSpPr/>
              <p:nvPr/>
            </p:nvSpPr>
            <p:spPr>
              <a:xfrm>
                <a:off x="1542368" y="2206459"/>
                <a:ext cx="1003074" cy="1003074"/>
              </a:xfrm>
              <a:prstGeom prst="ellipse">
                <a:avLst/>
              </a:prstGeom>
              <a:solidFill>
                <a:schemeClr val="bg1"/>
              </a:solidFill>
              <a:ln w="1270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ea typeface="BIZ UDPゴシック" panose="020B0400000000000000" pitchFamily="50" charset="-128"/>
                </a:endParaRPr>
              </a:p>
            </p:txBody>
          </p:sp>
          <p:sp>
            <p:nvSpPr>
              <p:cNvPr id="122" name="パイ 121">
                <a:extLst>
                  <a:ext uri="{FF2B5EF4-FFF2-40B4-BE49-F238E27FC236}">
                    <a16:creationId xmlns:a16="http://schemas.microsoft.com/office/drawing/2014/main" id="{0C0D3576-12AD-9CEC-040B-708CD4DCD4ED}"/>
                  </a:ext>
                </a:extLst>
              </p:cNvPr>
              <p:cNvSpPr/>
              <p:nvPr/>
            </p:nvSpPr>
            <p:spPr>
              <a:xfrm>
                <a:off x="1538991" y="2212646"/>
                <a:ext cx="1003074" cy="1003074"/>
              </a:xfrm>
              <a:prstGeom prst="pie">
                <a:avLst/>
              </a:prstGeom>
              <a:solidFill>
                <a:schemeClr val="bg1"/>
              </a:solidFill>
              <a:ln w="1270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ea typeface="BIZ UDPゴシック" panose="020B0400000000000000" pitchFamily="50" charset="-128"/>
                </a:endParaRPr>
              </a:p>
            </p:txBody>
          </p:sp>
          <p:sp>
            <p:nvSpPr>
              <p:cNvPr id="124" name="パイ 123">
                <a:extLst>
                  <a:ext uri="{FF2B5EF4-FFF2-40B4-BE49-F238E27FC236}">
                    <a16:creationId xmlns:a16="http://schemas.microsoft.com/office/drawing/2014/main" id="{AEAA3519-9D54-F332-AAF7-641ED0929A7E}"/>
                  </a:ext>
                </a:extLst>
              </p:cNvPr>
              <p:cNvSpPr/>
              <p:nvPr/>
            </p:nvSpPr>
            <p:spPr>
              <a:xfrm>
                <a:off x="1537333" y="2212646"/>
                <a:ext cx="1003074" cy="1003074"/>
              </a:xfrm>
              <a:prstGeom prst="pie">
                <a:avLst>
                  <a:gd name="adj1" fmla="val 7943811"/>
                  <a:gd name="adj2" fmla="val 16200000"/>
                </a:avLst>
              </a:prstGeom>
              <a:solidFill>
                <a:schemeClr val="bg1"/>
              </a:solidFill>
              <a:ln w="1270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ea typeface="BIZ UDPゴシック" panose="020B0400000000000000" pitchFamily="50" charset="-128"/>
                </a:endParaRPr>
              </a:p>
            </p:txBody>
          </p:sp>
        </p:grpSp>
        <p:sp>
          <p:nvSpPr>
            <p:cNvPr id="139" name="Rectangle 9">
              <a:extLst>
                <a:ext uri="{FF2B5EF4-FFF2-40B4-BE49-F238E27FC236}">
                  <a16:creationId xmlns:a16="http://schemas.microsoft.com/office/drawing/2014/main" id="{88114B5D-AD00-D49C-4F1C-EA2A7C39C9D3}"/>
                </a:ext>
              </a:extLst>
            </p:cNvPr>
            <p:cNvSpPr>
              <a:spLocks noChangeArrowheads="1"/>
            </p:cNvSpPr>
            <p:nvPr/>
          </p:nvSpPr>
          <p:spPr bwMode="auto">
            <a:xfrm>
              <a:off x="4024105" y="2639108"/>
              <a:ext cx="230833"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Ａ</a:t>
              </a:r>
            </a:p>
          </p:txBody>
        </p:sp>
        <p:sp>
          <p:nvSpPr>
            <p:cNvPr id="140" name="Rectangle 10">
              <a:extLst>
                <a:ext uri="{FF2B5EF4-FFF2-40B4-BE49-F238E27FC236}">
                  <a16:creationId xmlns:a16="http://schemas.microsoft.com/office/drawing/2014/main" id="{F585B06A-B401-9802-61E4-891287030513}"/>
                </a:ext>
              </a:extLst>
            </p:cNvPr>
            <p:cNvSpPr>
              <a:spLocks noChangeArrowheads="1"/>
            </p:cNvSpPr>
            <p:nvPr/>
          </p:nvSpPr>
          <p:spPr bwMode="auto">
            <a:xfrm>
              <a:off x="3978969" y="2907874"/>
              <a:ext cx="232437"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Ｂ</a:t>
              </a:r>
            </a:p>
          </p:txBody>
        </p:sp>
        <p:sp>
          <p:nvSpPr>
            <p:cNvPr id="141" name="Rectangle 11">
              <a:extLst>
                <a:ext uri="{FF2B5EF4-FFF2-40B4-BE49-F238E27FC236}">
                  <a16:creationId xmlns:a16="http://schemas.microsoft.com/office/drawing/2014/main" id="{02E3AF49-676F-C621-5C83-471F078D4B88}"/>
                </a:ext>
              </a:extLst>
            </p:cNvPr>
            <p:cNvSpPr>
              <a:spLocks noChangeArrowheads="1"/>
            </p:cNvSpPr>
            <p:nvPr/>
          </p:nvSpPr>
          <p:spPr bwMode="auto">
            <a:xfrm>
              <a:off x="3749582" y="2685515"/>
              <a:ext cx="234039" cy="157444"/>
            </a:xfrm>
            <a:prstGeom prst="rect">
              <a:avLst/>
            </a:prstGeom>
            <a:noFill/>
            <a:ln>
              <a:noFill/>
            </a:ln>
            <a:effectLst/>
          </p:spPr>
          <p:txBody>
            <a:bodyPr wrap="none" lIns="90488" tIns="46038" rIns="90488" bIns="46038">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5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Ｃ</a:t>
              </a:r>
            </a:p>
          </p:txBody>
        </p:sp>
      </p:grpSp>
      <p:sp>
        <p:nvSpPr>
          <p:cNvPr id="146" name="正方形/長方形 145">
            <a:extLst>
              <a:ext uri="{FF2B5EF4-FFF2-40B4-BE49-F238E27FC236}">
                <a16:creationId xmlns:a16="http://schemas.microsoft.com/office/drawing/2014/main" id="{B50667B9-AA5D-9096-C58A-17C1F4E8370C}"/>
              </a:ext>
            </a:extLst>
          </p:cNvPr>
          <p:cNvSpPr/>
          <p:nvPr/>
        </p:nvSpPr>
        <p:spPr>
          <a:xfrm>
            <a:off x="7985760" y="69669"/>
            <a:ext cx="1006463" cy="273845"/>
          </a:xfrm>
          <a:prstGeom prst="rect">
            <a:avLst/>
          </a:prstGeom>
          <a:solidFill>
            <a:schemeClr val="accent2">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latin typeface="BIZ UDPGothic" panose="020B0400000000000000" pitchFamily="34" charset="-128"/>
                <a:ea typeface="BIZ UDPGothic" panose="020B0400000000000000" pitchFamily="34" charset="-128"/>
              </a:rPr>
              <a:t>STEP①</a:t>
            </a:r>
            <a:endParaRPr kumimoji="1" lang="ja-JP" altLang="en-US" sz="1200" b="1">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68021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C2FFF-C058-C7CE-5DE8-76AC3903889D}"/>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95BCC31B-734F-1A3F-CB34-25E202DD59E9}"/>
              </a:ext>
            </a:extLst>
          </p:cNvPr>
          <p:cNvSpPr>
            <a:spLocks noGrp="1"/>
          </p:cNvSpPr>
          <p:nvPr>
            <p:ph type="subTitle" idx="1"/>
          </p:nvPr>
        </p:nvSpPr>
        <p:spPr/>
        <p:txBody>
          <a:bodyPr/>
          <a:lstStyle/>
          <a:p>
            <a:r>
              <a:rPr kumimoji="1" lang="en-US" altLang="ja-JP" sz="1600" dirty="0">
                <a:solidFill>
                  <a:schemeClr val="tx1"/>
                </a:solidFill>
                <a:latin typeface="BIZ UDPGothic" panose="020B0400000000000000" pitchFamily="34" charset="-128"/>
                <a:ea typeface="BIZ UDPGothic" panose="020B0400000000000000" pitchFamily="34" charset="-128"/>
              </a:rPr>
              <a:t>”MECE”</a:t>
            </a:r>
            <a:r>
              <a:rPr kumimoji="1" lang="ja-JP" altLang="en-US" sz="1600">
                <a:solidFill>
                  <a:schemeClr val="tx1"/>
                </a:solidFill>
                <a:latin typeface="BIZ UDPGothic" panose="020B0400000000000000" pitchFamily="34" charset="-128"/>
                <a:ea typeface="BIZ UDPGothic" panose="020B0400000000000000" pitchFamily="34" charset="-128"/>
              </a:rPr>
              <a:t>と</a:t>
            </a:r>
            <a:r>
              <a:rPr kumimoji="1" lang="en-US" altLang="ja-JP" sz="1600" dirty="0">
                <a:solidFill>
                  <a:schemeClr val="tx1"/>
                </a:solidFill>
                <a:latin typeface="BIZ UDPGothic" panose="020B0400000000000000" pitchFamily="34" charset="-128"/>
                <a:ea typeface="BIZ UDPGothic" panose="020B0400000000000000" pitchFamily="34" charset="-128"/>
              </a:rPr>
              <a:t>”</a:t>
            </a:r>
            <a:r>
              <a:rPr lang="ja-JP" altLang="en-US">
                <a:latin typeface="BIZ UDPGothic" panose="020B0400000000000000" pitchFamily="34" charset="-128"/>
                <a:ea typeface="BIZ UDPGothic" panose="020B0400000000000000" pitchFamily="34" charset="-128"/>
              </a:rPr>
              <a:t>ロジックツリー</a:t>
            </a:r>
            <a:r>
              <a:rPr kumimoji="1" lang="en-US" altLang="ja-JP" sz="1600" dirty="0">
                <a:solidFill>
                  <a:schemeClr val="tx1"/>
                </a:solidFill>
                <a:latin typeface="BIZ UDPGothic" panose="020B0400000000000000" pitchFamily="34" charset="-128"/>
                <a:ea typeface="BIZ UDPGothic" panose="020B0400000000000000" pitchFamily="34" charset="-128"/>
              </a:rPr>
              <a:t>”</a:t>
            </a:r>
            <a:r>
              <a:rPr lang="ja-JP" altLang="en-US">
                <a:latin typeface="BIZ UDPGothic" panose="020B0400000000000000" pitchFamily="34" charset="-128"/>
                <a:ea typeface="BIZ UDPGothic" panose="020B0400000000000000" pitchFamily="34" charset="-128"/>
              </a:rPr>
              <a:t>の具体例</a:t>
            </a:r>
            <a:endParaRPr kumimoji="1" lang="en-US" altLang="ja-JP" sz="1600" dirty="0">
              <a:solidFill>
                <a:schemeClr val="tx1"/>
              </a:solidFill>
              <a:latin typeface="BIZ UDPGothic" panose="020B0400000000000000" pitchFamily="34" charset="-128"/>
              <a:ea typeface="BIZ UDPGothic" panose="020B0400000000000000" pitchFamily="34" charset="-128"/>
            </a:endParaRPr>
          </a:p>
        </p:txBody>
      </p:sp>
      <p:sp>
        <p:nvSpPr>
          <p:cNvPr id="4" name="スライド番号プレースホルダー 1">
            <a:extLst>
              <a:ext uri="{FF2B5EF4-FFF2-40B4-BE49-F238E27FC236}">
                <a16:creationId xmlns:a16="http://schemas.microsoft.com/office/drawing/2014/main" id="{F0C67F2E-7AB3-B039-319C-FF25D3DFC62D}"/>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5</a:t>
            </a:fld>
            <a:endParaRPr kumimoji="1" lang="ja-JP" altLang="en-US"/>
          </a:p>
        </p:txBody>
      </p:sp>
      <p:sp>
        <p:nvSpPr>
          <p:cNvPr id="5" name="Text Box 24">
            <a:extLst>
              <a:ext uri="{FF2B5EF4-FFF2-40B4-BE49-F238E27FC236}">
                <a16:creationId xmlns:a16="http://schemas.microsoft.com/office/drawing/2014/main" id="{10936A10-D7D8-3ED5-975B-9412E5A19724}"/>
              </a:ext>
            </a:extLst>
          </p:cNvPr>
          <p:cNvSpPr txBox="1">
            <a:spLocks noChangeArrowheads="1"/>
          </p:cNvSpPr>
          <p:nvPr/>
        </p:nvSpPr>
        <p:spPr bwMode="auto">
          <a:xfrm>
            <a:off x="5806238" y="705069"/>
            <a:ext cx="32563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r>
              <a:rPr kumimoji="0" lang="ja-JP" altLang="en-US" sz="800">
                <a:solidFill>
                  <a:prstClr val="black"/>
                </a:solidFill>
                <a:latin typeface="BIZ UDPゴシック" panose="020B0400000000000000" pitchFamily="50" charset="-128"/>
                <a:ea typeface="BIZ UDPゴシック" panose="020B0400000000000000" pitchFamily="50" charset="-128"/>
              </a:rPr>
              <a:t>画像参照：</a:t>
            </a:r>
            <a:r>
              <a:rPr kumimoji="0" lang="en-US" altLang="ja-JP" sz="800" dirty="0">
                <a:solidFill>
                  <a:prstClr val="black"/>
                </a:solidFill>
                <a:latin typeface="BIZ UDPゴシック" panose="020B0400000000000000" pitchFamily="50" charset="-128"/>
                <a:ea typeface="BIZ UDPゴシック" panose="020B0400000000000000" pitchFamily="50" charset="-128"/>
              </a:rPr>
              <a:t>https://</a:t>
            </a:r>
            <a:r>
              <a:rPr kumimoji="0" lang="en-US" altLang="ja-JP" sz="800" dirty="0" err="1">
                <a:solidFill>
                  <a:prstClr val="black"/>
                </a:solidFill>
                <a:latin typeface="BIZ UDPゴシック" panose="020B0400000000000000" pitchFamily="50" charset="-128"/>
                <a:ea typeface="BIZ UDPゴシック" panose="020B0400000000000000" pitchFamily="50" charset="-128"/>
              </a:rPr>
              <a:t>note.com</a:t>
            </a:r>
            <a:r>
              <a:rPr kumimoji="0" lang="en-US" altLang="ja-JP" sz="800" dirty="0">
                <a:solidFill>
                  <a:prstClr val="black"/>
                </a:solidFill>
                <a:latin typeface="BIZ UDPゴシック" panose="020B0400000000000000" pitchFamily="50" charset="-128"/>
                <a:ea typeface="BIZ UDPゴシック" panose="020B0400000000000000" pitchFamily="50" charset="-128"/>
              </a:rPr>
              <a:t>/twelni17/n/n443f3faef4a8</a:t>
            </a:r>
            <a:endParaRPr kumimoji="0" lang="ja-JP" altLang="en-US" sz="800">
              <a:solidFill>
                <a:prstClr val="black"/>
              </a:solidFill>
              <a:latin typeface="BIZ UDPゴシック" panose="020B0400000000000000" pitchFamily="50" charset="-128"/>
              <a:ea typeface="BIZ UDPゴシック" panose="020B0400000000000000" pitchFamily="50" charset="-128"/>
            </a:endParaRPr>
          </a:p>
        </p:txBody>
      </p:sp>
      <p:sp>
        <p:nvSpPr>
          <p:cNvPr id="2" name="コンテンツ プレースホルダ 2">
            <a:extLst>
              <a:ext uri="{FF2B5EF4-FFF2-40B4-BE49-F238E27FC236}">
                <a16:creationId xmlns:a16="http://schemas.microsoft.com/office/drawing/2014/main" id="{E41014C2-9E13-B789-18B6-45D3A053EABE}"/>
              </a:ext>
            </a:extLst>
          </p:cNvPr>
          <p:cNvSpPr txBox="1">
            <a:spLocks/>
          </p:cNvSpPr>
          <p:nvPr/>
        </p:nvSpPr>
        <p:spPr>
          <a:xfrm>
            <a:off x="141599" y="566795"/>
            <a:ext cx="9070620" cy="336945"/>
          </a:xfrm>
          <a:prstGeom prst="rect">
            <a:avLst/>
          </a:prstGeom>
        </p:spPr>
        <p:txBody>
          <a:bodyPr vert="horz" lIns="91440" tIns="45720" rIns="91440" bIns="45720" rtlCol="0">
            <a:noAutofit/>
          </a:bodyPr>
          <a:lstStyle>
            <a:lvl1pPr marL="0" indent="0" algn="l" defTabSz="990570" rtl="0" eaLnBrk="1" latinLnBrk="0" hangingPunct="1">
              <a:lnSpc>
                <a:spcPct val="90000"/>
              </a:lnSpc>
              <a:spcBef>
                <a:spcPts val="1083"/>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1pPr>
            <a:lvl2pPr marL="495285" indent="0" algn="ctr" defTabSz="990570" rtl="0" eaLnBrk="1" latinLnBrk="0" hangingPunct="1">
              <a:lnSpc>
                <a:spcPct val="90000"/>
              </a:lnSpc>
              <a:spcBef>
                <a:spcPts val="542"/>
              </a:spcBef>
              <a:buFont typeface="Arial" panose="020B0604020202020204" pitchFamily="34" charset="0"/>
              <a:buNone/>
              <a:defRPr kumimoji="1" sz="2167" b="1" kern="1200">
                <a:solidFill>
                  <a:schemeClr val="tx1"/>
                </a:solidFill>
                <a:latin typeface="Hiragino Sans W4" panose="020B0400000000000000" pitchFamily="34" charset="-128"/>
                <a:ea typeface="Hiragino Sans W4" panose="020B0400000000000000" pitchFamily="34" charset="-128"/>
                <a:cs typeface="+mn-cs"/>
              </a:defRPr>
            </a:lvl2pPr>
            <a:lvl3pPr marL="990570" indent="0" algn="ctr" defTabSz="990570" rtl="0" eaLnBrk="1" latinLnBrk="0" hangingPunct="1">
              <a:lnSpc>
                <a:spcPct val="90000"/>
              </a:lnSpc>
              <a:spcBef>
                <a:spcPts val="542"/>
              </a:spcBef>
              <a:buFont typeface="Arial" panose="020B0604020202020204" pitchFamily="34" charset="0"/>
              <a:buNone/>
              <a:defRPr kumimoji="1" sz="1950" b="1" kern="1200">
                <a:solidFill>
                  <a:schemeClr val="tx1"/>
                </a:solidFill>
                <a:latin typeface="Hiragino Sans W4" panose="020B0400000000000000" pitchFamily="34" charset="-128"/>
                <a:ea typeface="Hiragino Sans W4" panose="020B0400000000000000" pitchFamily="34" charset="-128"/>
                <a:cs typeface="+mn-cs"/>
              </a:defRPr>
            </a:lvl3pPr>
            <a:lvl4pPr marL="1485854"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4pPr>
            <a:lvl5pPr marL="1981139" indent="0" algn="ctr" defTabSz="990570" rtl="0" eaLnBrk="1" latinLnBrk="0" hangingPunct="1">
              <a:lnSpc>
                <a:spcPct val="90000"/>
              </a:lnSpc>
              <a:spcBef>
                <a:spcPts val="542"/>
              </a:spcBef>
              <a:buFont typeface="Arial" panose="020B0604020202020204" pitchFamily="34" charset="0"/>
              <a:buNone/>
              <a:defRPr kumimoji="1" sz="1733" b="1" kern="1200">
                <a:solidFill>
                  <a:schemeClr val="tx1"/>
                </a:solidFill>
                <a:latin typeface="Hiragino Sans W4" panose="020B0400000000000000" pitchFamily="34" charset="-128"/>
                <a:ea typeface="Hiragino Sans W4" panose="020B0400000000000000" pitchFamily="34" charset="-128"/>
                <a:cs typeface="+mn-cs"/>
              </a:defRPr>
            </a:lvl5pPr>
            <a:lvl6pPr marL="2476424"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6pPr>
            <a:lvl7pPr marL="2971709"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7pPr>
            <a:lvl8pPr marL="3466993"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8pPr>
            <a:lvl9pPr marL="3962278" indent="0" algn="ctr" defTabSz="990570" rtl="0" eaLnBrk="1" latinLnBrk="0" hangingPunct="1">
              <a:lnSpc>
                <a:spcPct val="90000"/>
              </a:lnSpc>
              <a:spcBef>
                <a:spcPts val="542"/>
              </a:spcBef>
              <a:buFont typeface="Arial" panose="020B0604020202020204" pitchFamily="34" charset="0"/>
              <a:buNone/>
              <a:defRPr kumimoji="1" sz="1733" kern="1200">
                <a:solidFill>
                  <a:schemeClr val="tx1"/>
                </a:solidFill>
                <a:latin typeface="+mn-lt"/>
                <a:ea typeface="+mn-ea"/>
                <a:cs typeface="+mn-cs"/>
              </a:defRPr>
            </a:lvl9pPr>
          </a:lstStyle>
          <a:p>
            <a:r>
              <a:rPr lang="ja-JP" altLang="en-US" sz="1600" b="0">
                <a:solidFill>
                  <a:srgbClr val="000000"/>
                </a:solidFill>
                <a:latin typeface="BIZ UDPゴシック" panose="020B0400000000000000" pitchFamily="50" charset="-128"/>
                <a:ea typeface="BIZ UDPゴシック" panose="020B0400000000000000" pitchFamily="50" charset="-128"/>
              </a:rPr>
              <a:t>▽ロジックツリーの例</a:t>
            </a:r>
          </a:p>
        </p:txBody>
      </p:sp>
      <p:grpSp>
        <p:nvGrpSpPr>
          <p:cNvPr id="74" name="グループ化 73">
            <a:extLst>
              <a:ext uri="{FF2B5EF4-FFF2-40B4-BE49-F238E27FC236}">
                <a16:creationId xmlns:a16="http://schemas.microsoft.com/office/drawing/2014/main" id="{B4DA40C4-25A7-6B85-9957-9B389043ECF0}"/>
              </a:ext>
            </a:extLst>
          </p:cNvPr>
          <p:cNvGrpSpPr/>
          <p:nvPr/>
        </p:nvGrpSpPr>
        <p:grpSpPr>
          <a:xfrm>
            <a:off x="158164" y="923359"/>
            <a:ext cx="8838212" cy="3548425"/>
            <a:chOff x="158164" y="924119"/>
            <a:chExt cx="8838212" cy="3711381"/>
          </a:xfrm>
        </p:grpSpPr>
        <p:sp>
          <p:nvSpPr>
            <p:cNvPr id="6" name="Text Box 25">
              <a:extLst>
                <a:ext uri="{FF2B5EF4-FFF2-40B4-BE49-F238E27FC236}">
                  <a16:creationId xmlns:a16="http://schemas.microsoft.com/office/drawing/2014/main" id="{615FE268-89D2-6228-0B52-D10FEB91B721}"/>
                </a:ext>
              </a:extLst>
            </p:cNvPr>
            <p:cNvSpPr txBox="1">
              <a:spLocks noChangeArrowheads="1"/>
            </p:cNvSpPr>
            <p:nvPr/>
          </p:nvSpPr>
          <p:spPr bwMode="auto">
            <a:xfrm>
              <a:off x="247650" y="3549531"/>
              <a:ext cx="1523295" cy="48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プロ野球の</a:t>
              </a:r>
              <a:endParaRPr kumimoji="0" lang="en-US" altLang="ja-JP" sz="1200">
                <a:solidFill>
                  <a:prstClr val="black"/>
                </a:solidFill>
                <a:latin typeface="BIZ UDPゴシック" panose="020B0400000000000000" pitchFamily="50" charset="-128"/>
                <a:ea typeface="BIZ UDPゴシック" panose="020B0400000000000000" pitchFamily="50" charset="-128"/>
              </a:endParaRPr>
            </a:p>
            <a:p>
              <a:pPr algn="ct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日本シリーズの結果</a:t>
              </a:r>
            </a:p>
          </p:txBody>
        </p:sp>
        <p:sp>
          <p:nvSpPr>
            <p:cNvPr id="7" name="Text Box 26">
              <a:extLst>
                <a:ext uri="{FF2B5EF4-FFF2-40B4-BE49-F238E27FC236}">
                  <a16:creationId xmlns:a16="http://schemas.microsoft.com/office/drawing/2014/main" id="{1315AB1D-B810-058D-AAED-B9D1D8B690BC}"/>
                </a:ext>
              </a:extLst>
            </p:cNvPr>
            <p:cNvSpPr txBox="1">
              <a:spLocks noChangeArrowheads="1"/>
            </p:cNvSpPr>
            <p:nvPr/>
          </p:nvSpPr>
          <p:spPr bwMode="auto">
            <a:xfrm>
              <a:off x="2243262" y="3153638"/>
              <a:ext cx="1203122"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パ代表優勝</a:t>
              </a:r>
            </a:p>
          </p:txBody>
        </p:sp>
        <p:sp>
          <p:nvSpPr>
            <p:cNvPr id="8" name="Text Box 27">
              <a:extLst>
                <a:ext uri="{FF2B5EF4-FFF2-40B4-BE49-F238E27FC236}">
                  <a16:creationId xmlns:a16="http://schemas.microsoft.com/office/drawing/2014/main" id="{DE541A9B-236A-5477-8CD0-4335998AEFB3}"/>
                </a:ext>
              </a:extLst>
            </p:cNvPr>
            <p:cNvSpPr txBox="1">
              <a:spLocks noChangeArrowheads="1"/>
            </p:cNvSpPr>
            <p:nvPr/>
          </p:nvSpPr>
          <p:spPr bwMode="auto">
            <a:xfrm>
              <a:off x="4013126" y="2971371"/>
              <a:ext cx="1408156"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パ代表４勝１敗</a:t>
              </a:r>
            </a:p>
          </p:txBody>
        </p:sp>
        <p:sp>
          <p:nvSpPr>
            <p:cNvPr id="9" name="Text Box 28">
              <a:extLst>
                <a:ext uri="{FF2B5EF4-FFF2-40B4-BE49-F238E27FC236}">
                  <a16:creationId xmlns:a16="http://schemas.microsoft.com/office/drawing/2014/main" id="{3F86BE83-95CC-FDDF-E9A2-EAF7047D4C1B}"/>
                </a:ext>
              </a:extLst>
            </p:cNvPr>
            <p:cNvSpPr txBox="1">
              <a:spLocks noChangeArrowheads="1"/>
            </p:cNvSpPr>
            <p:nvPr/>
          </p:nvSpPr>
          <p:spPr bwMode="auto">
            <a:xfrm>
              <a:off x="4013126" y="3182726"/>
              <a:ext cx="2195752" cy="2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パ代表４勝２敗　　　　　　</a:t>
              </a:r>
            </a:p>
          </p:txBody>
        </p:sp>
        <p:sp>
          <p:nvSpPr>
            <p:cNvPr id="10" name="Text Box 29">
              <a:extLst>
                <a:ext uri="{FF2B5EF4-FFF2-40B4-BE49-F238E27FC236}">
                  <a16:creationId xmlns:a16="http://schemas.microsoft.com/office/drawing/2014/main" id="{9FC0F358-7A5E-FB6F-B235-F7718CCCCFBC}"/>
                </a:ext>
              </a:extLst>
            </p:cNvPr>
            <p:cNvSpPr txBox="1">
              <a:spLocks noChangeArrowheads="1"/>
            </p:cNvSpPr>
            <p:nvPr/>
          </p:nvSpPr>
          <p:spPr bwMode="auto">
            <a:xfrm>
              <a:off x="4013126" y="3394082"/>
              <a:ext cx="1570738" cy="2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パ代表４勝３敗　</a:t>
              </a:r>
            </a:p>
          </p:txBody>
        </p:sp>
        <p:sp>
          <p:nvSpPr>
            <p:cNvPr id="11" name="Text Box 30">
              <a:extLst>
                <a:ext uri="{FF2B5EF4-FFF2-40B4-BE49-F238E27FC236}">
                  <a16:creationId xmlns:a16="http://schemas.microsoft.com/office/drawing/2014/main" id="{B6B05D1F-3B21-856D-021B-C96C32CA7B15}"/>
                </a:ext>
              </a:extLst>
            </p:cNvPr>
            <p:cNvSpPr txBox="1">
              <a:spLocks noChangeArrowheads="1"/>
            </p:cNvSpPr>
            <p:nvPr/>
          </p:nvSpPr>
          <p:spPr bwMode="auto">
            <a:xfrm>
              <a:off x="4027127" y="3904278"/>
              <a:ext cx="1408625" cy="2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セ代表４勝１敗</a:t>
              </a:r>
            </a:p>
          </p:txBody>
        </p:sp>
        <p:sp>
          <p:nvSpPr>
            <p:cNvPr id="12" name="Text Box 31">
              <a:extLst>
                <a:ext uri="{FF2B5EF4-FFF2-40B4-BE49-F238E27FC236}">
                  <a16:creationId xmlns:a16="http://schemas.microsoft.com/office/drawing/2014/main" id="{53E9DDB6-A254-AFCF-1FF5-3393084EB2BC}"/>
                </a:ext>
              </a:extLst>
            </p:cNvPr>
            <p:cNvSpPr txBox="1">
              <a:spLocks noChangeArrowheads="1"/>
            </p:cNvSpPr>
            <p:nvPr/>
          </p:nvSpPr>
          <p:spPr bwMode="auto">
            <a:xfrm>
              <a:off x="4027127" y="4116822"/>
              <a:ext cx="1434017" cy="2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セ代表４勝２敗</a:t>
              </a:r>
            </a:p>
          </p:txBody>
        </p:sp>
        <p:sp>
          <p:nvSpPr>
            <p:cNvPr id="13" name="Text Box 32">
              <a:extLst>
                <a:ext uri="{FF2B5EF4-FFF2-40B4-BE49-F238E27FC236}">
                  <a16:creationId xmlns:a16="http://schemas.microsoft.com/office/drawing/2014/main" id="{B27B1EF0-DE47-B446-637B-35FFDE210A68}"/>
                </a:ext>
              </a:extLst>
            </p:cNvPr>
            <p:cNvSpPr txBox="1">
              <a:spLocks noChangeArrowheads="1"/>
            </p:cNvSpPr>
            <p:nvPr/>
          </p:nvSpPr>
          <p:spPr bwMode="auto">
            <a:xfrm>
              <a:off x="4027127" y="4311741"/>
              <a:ext cx="1434017" cy="2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セ代表４勝３敗</a:t>
              </a:r>
            </a:p>
          </p:txBody>
        </p:sp>
        <p:sp>
          <p:nvSpPr>
            <p:cNvPr id="14" name="Line 33">
              <a:extLst>
                <a:ext uri="{FF2B5EF4-FFF2-40B4-BE49-F238E27FC236}">
                  <a16:creationId xmlns:a16="http://schemas.microsoft.com/office/drawing/2014/main" id="{C682F9EF-ED6B-134E-353E-1DBB0EA79F5A}"/>
                </a:ext>
              </a:extLst>
            </p:cNvPr>
            <p:cNvSpPr>
              <a:spLocks noChangeShapeType="1"/>
            </p:cNvSpPr>
            <p:nvPr/>
          </p:nvSpPr>
          <p:spPr bwMode="auto">
            <a:xfrm>
              <a:off x="3767473" y="2919722"/>
              <a:ext cx="0" cy="632877"/>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Line 34">
              <a:extLst>
                <a:ext uri="{FF2B5EF4-FFF2-40B4-BE49-F238E27FC236}">
                  <a16:creationId xmlns:a16="http://schemas.microsoft.com/office/drawing/2014/main" id="{EB9E9E10-0BF9-900B-0722-7A8657BB864B}"/>
                </a:ext>
              </a:extLst>
            </p:cNvPr>
            <p:cNvSpPr>
              <a:spLocks noChangeShapeType="1"/>
            </p:cNvSpPr>
            <p:nvPr/>
          </p:nvSpPr>
          <p:spPr bwMode="auto">
            <a:xfrm>
              <a:off x="3767473" y="2919722"/>
              <a:ext cx="288207"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Line 35">
              <a:extLst>
                <a:ext uri="{FF2B5EF4-FFF2-40B4-BE49-F238E27FC236}">
                  <a16:creationId xmlns:a16="http://schemas.microsoft.com/office/drawing/2014/main" id="{4A697DF2-E737-A363-0A14-639D7B6D630A}"/>
                </a:ext>
              </a:extLst>
            </p:cNvPr>
            <p:cNvSpPr>
              <a:spLocks noChangeShapeType="1"/>
            </p:cNvSpPr>
            <p:nvPr/>
          </p:nvSpPr>
          <p:spPr bwMode="auto">
            <a:xfrm>
              <a:off x="3767473" y="3129890"/>
              <a:ext cx="288207"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Line 36">
              <a:extLst>
                <a:ext uri="{FF2B5EF4-FFF2-40B4-BE49-F238E27FC236}">
                  <a16:creationId xmlns:a16="http://schemas.microsoft.com/office/drawing/2014/main" id="{E35610FE-129E-E30C-8DF3-E4CF0374B429}"/>
                </a:ext>
              </a:extLst>
            </p:cNvPr>
            <p:cNvSpPr>
              <a:spLocks noChangeShapeType="1"/>
            </p:cNvSpPr>
            <p:nvPr/>
          </p:nvSpPr>
          <p:spPr bwMode="auto">
            <a:xfrm>
              <a:off x="3767473" y="3341245"/>
              <a:ext cx="288207"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Line 37">
              <a:extLst>
                <a:ext uri="{FF2B5EF4-FFF2-40B4-BE49-F238E27FC236}">
                  <a16:creationId xmlns:a16="http://schemas.microsoft.com/office/drawing/2014/main" id="{4DA55005-ADE3-8924-1A66-37BB8079E859}"/>
                </a:ext>
              </a:extLst>
            </p:cNvPr>
            <p:cNvSpPr>
              <a:spLocks noChangeShapeType="1"/>
            </p:cNvSpPr>
            <p:nvPr/>
          </p:nvSpPr>
          <p:spPr bwMode="auto">
            <a:xfrm>
              <a:off x="3767473" y="3552601"/>
              <a:ext cx="288207"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Line 38">
              <a:extLst>
                <a:ext uri="{FF2B5EF4-FFF2-40B4-BE49-F238E27FC236}">
                  <a16:creationId xmlns:a16="http://schemas.microsoft.com/office/drawing/2014/main" id="{574E3A33-6C44-1E0B-FBB2-EA737EC3C122}"/>
                </a:ext>
              </a:extLst>
            </p:cNvPr>
            <p:cNvSpPr>
              <a:spLocks noChangeShapeType="1"/>
            </p:cNvSpPr>
            <p:nvPr/>
          </p:nvSpPr>
          <p:spPr bwMode="auto">
            <a:xfrm>
              <a:off x="3477333" y="3251003"/>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Line 39">
              <a:extLst>
                <a:ext uri="{FF2B5EF4-FFF2-40B4-BE49-F238E27FC236}">
                  <a16:creationId xmlns:a16="http://schemas.microsoft.com/office/drawing/2014/main" id="{6702256D-693A-D4BC-0637-843D627A7EEC}"/>
                </a:ext>
              </a:extLst>
            </p:cNvPr>
            <p:cNvSpPr>
              <a:spLocks noChangeShapeType="1"/>
            </p:cNvSpPr>
            <p:nvPr/>
          </p:nvSpPr>
          <p:spPr bwMode="auto">
            <a:xfrm>
              <a:off x="3819699" y="3856434"/>
              <a:ext cx="0" cy="63406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Line 40">
              <a:extLst>
                <a:ext uri="{FF2B5EF4-FFF2-40B4-BE49-F238E27FC236}">
                  <a16:creationId xmlns:a16="http://schemas.microsoft.com/office/drawing/2014/main" id="{6B3767A8-CCAB-1F8C-794B-7F3A4EDE874E}"/>
                </a:ext>
              </a:extLst>
            </p:cNvPr>
            <p:cNvSpPr>
              <a:spLocks noChangeShapeType="1"/>
            </p:cNvSpPr>
            <p:nvPr/>
          </p:nvSpPr>
          <p:spPr bwMode="auto">
            <a:xfrm>
              <a:off x="3819699" y="3856434"/>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Line 41">
              <a:extLst>
                <a:ext uri="{FF2B5EF4-FFF2-40B4-BE49-F238E27FC236}">
                  <a16:creationId xmlns:a16="http://schemas.microsoft.com/office/drawing/2014/main" id="{0111C4A2-0F20-700F-DE71-A35CE8B71453}"/>
                </a:ext>
              </a:extLst>
            </p:cNvPr>
            <p:cNvSpPr>
              <a:spLocks noChangeShapeType="1"/>
            </p:cNvSpPr>
            <p:nvPr/>
          </p:nvSpPr>
          <p:spPr bwMode="auto">
            <a:xfrm>
              <a:off x="3819699" y="4067789"/>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Line 42">
              <a:extLst>
                <a:ext uri="{FF2B5EF4-FFF2-40B4-BE49-F238E27FC236}">
                  <a16:creationId xmlns:a16="http://schemas.microsoft.com/office/drawing/2014/main" id="{85F3C2FB-FD57-5206-F5EA-EA4EDDFC2E1F}"/>
                </a:ext>
              </a:extLst>
            </p:cNvPr>
            <p:cNvSpPr>
              <a:spLocks noChangeShapeType="1"/>
            </p:cNvSpPr>
            <p:nvPr/>
          </p:nvSpPr>
          <p:spPr bwMode="auto">
            <a:xfrm>
              <a:off x="3819699" y="4279144"/>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Line 43">
              <a:extLst>
                <a:ext uri="{FF2B5EF4-FFF2-40B4-BE49-F238E27FC236}">
                  <a16:creationId xmlns:a16="http://schemas.microsoft.com/office/drawing/2014/main" id="{67C2CBF6-1A92-60F3-51B4-B411B54F3BB9}"/>
                </a:ext>
              </a:extLst>
            </p:cNvPr>
            <p:cNvSpPr>
              <a:spLocks noChangeShapeType="1"/>
            </p:cNvSpPr>
            <p:nvPr/>
          </p:nvSpPr>
          <p:spPr bwMode="auto">
            <a:xfrm>
              <a:off x="3819699" y="4490499"/>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Line 44">
              <a:extLst>
                <a:ext uri="{FF2B5EF4-FFF2-40B4-BE49-F238E27FC236}">
                  <a16:creationId xmlns:a16="http://schemas.microsoft.com/office/drawing/2014/main" id="{85AAD3B1-54F8-4144-72D7-F64718B9FC8D}"/>
                </a:ext>
              </a:extLst>
            </p:cNvPr>
            <p:cNvSpPr>
              <a:spLocks noChangeShapeType="1"/>
            </p:cNvSpPr>
            <p:nvPr/>
          </p:nvSpPr>
          <p:spPr bwMode="auto">
            <a:xfrm>
              <a:off x="3514082" y="4263404"/>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Line 45">
              <a:extLst>
                <a:ext uri="{FF2B5EF4-FFF2-40B4-BE49-F238E27FC236}">
                  <a16:creationId xmlns:a16="http://schemas.microsoft.com/office/drawing/2014/main" id="{987A9B79-4D7A-4F0C-8D05-4569B895C6E8}"/>
                </a:ext>
              </a:extLst>
            </p:cNvPr>
            <p:cNvSpPr>
              <a:spLocks noChangeShapeType="1"/>
            </p:cNvSpPr>
            <p:nvPr/>
          </p:nvSpPr>
          <p:spPr bwMode="auto">
            <a:xfrm>
              <a:off x="1966660" y="3268815"/>
              <a:ext cx="0" cy="98672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Line 46">
              <a:extLst>
                <a:ext uri="{FF2B5EF4-FFF2-40B4-BE49-F238E27FC236}">
                  <a16:creationId xmlns:a16="http://schemas.microsoft.com/office/drawing/2014/main" id="{6D5EE1E2-5445-1131-BACF-904AF12A83C8}"/>
                </a:ext>
              </a:extLst>
            </p:cNvPr>
            <p:cNvSpPr>
              <a:spLocks noChangeShapeType="1"/>
            </p:cNvSpPr>
            <p:nvPr/>
          </p:nvSpPr>
          <p:spPr bwMode="auto">
            <a:xfrm>
              <a:off x="1980200" y="3267627"/>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Line 47">
              <a:extLst>
                <a:ext uri="{FF2B5EF4-FFF2-40B4-BE49-F238E27FC236}">
                  <a16:creationId xmlns:a16="http://schemas.microsoft.com/office/drawing/2014/main" id="{65611B15-C4AC-F38B-B042-17F9C145D1C3}"/>
                </a:ext>
              </a:extLst>
            </p:cNvPr>
            <p:cNvSpPr>
              <a:spLocks noChangeShapeType="1"/>
            </p:cNvSpPr>
            <p:nvPr/>
          </p:nvSpPr>
          <p:spPr bwMode="auto">
            <a:xfrm>
              <a:off x="1991806" y="4250786"/>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Line 48">
              <a:extLst>
                <a:ext uri="{FF2B5EF4-FFF2-40B4-BE49-F238E27FC236}">
                  <a16:creationId xmlns:a16="http://schemas.microsoft.com/office/drawing/2014/main" id="{D69D73AC-753F-E25A-308B-0612C9478B6E}"/>
                </a:ext>
              </a:extLst>
            </p:cNvPr>
            <p:cNvSpPr>
              <a:spLocks noChangeShapeType="1"/>
            </p:cNvSpPr>
            <p:nvPr/>
          </p:nvSpPr>
          <p:spPr bwMode="auto">
            <a:xfrm>
              <a:off x="1678452" y="3762769"/>
              <a:ext cx="288207"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0" name="Text Box 49">
              <a:extLst>
                <a:ext uri="{FF2B5EF4-FFF2-40B4-BE49-F238E27FC236}">
                  <a16:creationId xmlns:a16="http://schemas.microsoft.com/office/drawing/2014/main" id="{A3154DEF-6D4F-FC75-9DA4-95AF25561FD0}"/>
                </a:ext>
              </a:extLst>
            </p:cNvPr>
            <p:cNvSpPr txBox="1">
              <a:spLocks noChangeArrowheads="1"/>
            </p:cNvSpPr>
            <p:nvPr/>
          </p:nvSpPr>
          <p:spPr bwMode="auto">
            <a:xfrm>
              <a:off x="4013126" y="2760016"/>
              <a:ext cx="1115650" cy="2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パ代表４勝</a:t>
              </a:r>
            </a:p>
          </p:txBody>
        </p:sp>
        <p:sp>
          <p:nvSpPr>
            <p:cNvPr id="31" name="Text Box 50">
              <a:extLst>
                <a:ext uri="{FF2B5EF4-FFF2-40B4-BE49-F238E27FC236}">
                  <a16:creationId xmlns:a16="http://schemas.microsoft.com/office/drawing/2014/main" id="{C01D9443-D5D9-239D-2A34-6939E6F7AA81}"/>
                </a:ext>
              </a:extLst>
            </p:cNvPr>
            <p:cNvSpPr txBox="1">
              <a:spLocks noChangeArrowheads="1"/>
            </p:cNvSpPr>
            <p:nvPr/>
          </p:nvSpPr>
          <p:spPr bwMode="auto">
            <a:xfrm>
              <a:off x="4011654" y="3669176"/>
              <a:ext cx="1103930" cy="20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セ代表４勝</a:t>
              </a:r>
            </a:p>
          </p:txBody>
        </p:sp>
        <p:sp>
          <p:nvSpPr>
            <p:cNvPr id="32" name="Text Box 51">
              <a:extLst>
                <a:ext uri="{FF2B5EF4-FFF2-40B4-BE49-F238E27FC236}">
                  <a16:creationId xmlns:a16="http://schemas.microsoft.com/office/drawing/2014/main" id="{774B627E-6A93-6E20-03BB-E74EA4EC3520}"/>
                </a:ext>
              </a:extLst>
            </p:cNvPr>
            <p:cNvSpPr txBox="1">
              <a:spLocks noChangeArrowheads="1"/>
            </p:cNvSpPr>
            <p:nvPr/>
          </p:nvSpPr>
          <p:spPr bwMode="auto">
            <a:xfrm>
              <a:off x="2268407" y="4147482"/>
              <a:ext cx="1152831" cy="22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カープ優勝</a:t>
              </a:r>
            </a:p>
          </p:txBody>
        </p:sp>
        <p:sp>
          <p:nvSpPr>
            <p:cNvPr id="33" name="Text Box 52">
              <a:extLst>
                <a:ext uri="{FF2B5EF4-FFF2-40B4-BE49-F238E27FC236}">
                  <a16:creationId xmlns:a16="http://schemas.microsoft.com/office/drawing/2014/main" id="{2490E1B8-AB49-E95B-9BDC-9D7CCE50737B}"/>
                </a:ext>
              </a:extLst>
            </p:cNvPr>
            <p:cNvSpPr txBox="1">
              <a:spLocks noChangeArrowheads="1"/>
            </p:cNvSpPr>
            <p:nvPr/>
          </p:nvSpPr>
          <p:spPr bwMode="auto">
            <a:xfrm>
              <a:off x="6717250" y="2951782"/>
              <a:ext cx="1338522"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p>
          </p:txBody>
        </p:sp>
        <p:sp>
          <p:nvSpPr>
            <p:cNvPr id="34" name="Text Box 53">
              <a:extLst>
                <a:ext uri="{FF2B5EF4-FFF2-40B4-BE49-F238E27FC236}">
                  <a16:creationId xmlns:a16="http://schemas.microsoft.com/office/drawing/2014/main" id="{84849E66-B334-0772-18D9-36AA019B15EA}"/>
                </a:ext>
              </a:extLst>
            </p:cNvPr>
            <p:cNvSpPr txBox="1">
              <a:spLocks noChangeArrowheads="1"/>
            </p:cNvSpPr>
            <p:nvPr/>
          </p:nvSpPr>
          <p:spPr bwMode="auto">
            <a:xfrm>
              <a:off x="6717250" y="3127515"/>
              <a:ext cx="1833697"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r>
                <a:rPr kumimoji="0" lang="ja-JP" altLang="en-US" sz="1200">
                  <a:solidFill>
                    <a:prstClr val="black"/>
                  </a:solidFill>
                  <a:latin typeface="BIZ UDPゴシック" panose="020B0400000000000000" pitchFamily="50" charset="-128"/>
                  <a:ea typeface="BIZ UDPゴシック" panose="020B0400000000000000" pitchFamily="50" charset="-128"/>
                </a:rPr>
                <a:t>　　　　</a:t>
              </a:r>
            </a:p>
          </p:txBody>
        </p:sp>
        <p:sp>
          <p:nvSpPr>
            <p:cNvPr id="35" name="Text Box 54">
              <a:extLst>
                <a:ext uri="{FF2B5EF4-FFF2-40B4-BE49-F238E27FC236}">
                  <a16:creationId xmlns:a16="http://schemas.microsoft.com/office/drawing/2014/main" id="{55BB0915-2633-7230-7063-BF04A78791F9}"/>
                </a:ext>
              </a:extLst>
            </p:cNvPr>
            <p:cNvSpPr txBox="1">
              <a:spLocks noChangeArrowheads="1"/>
            </p:cNvSpPr>
            <p:nvPr/>
          </p:nvSpPr>
          <p:spPr bwMode="auto">
            <a:xfrm>
              <a:off x="6717250" y="3306811"/>
              <a:ext cx="1338522" cy="20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p>
          </p:txBody>
        </p:sp>
        <p:sp>
          <p:nvSpPr>
            <p:cNvPr id="36" name="Line 55">
              <a:extLst>
                <a:ext uri="{FF2B5EF4-FFF2-40B4-BE49-F238E27FC236}">
                  <a16:creationId xmlns:a16="http://schemas.microsoft.com/office/drawing/2014/main" id="{10C7B6F4-517D-96D8-28B4-0708CC173100}"/>
                </a:ext>
              </a:extLst>
            </p:cNvPr>
            <p:cNvSpPr>
              <a:spLocks noChangeShapeType="1"/>
            </p:cNvSpPr>
            <p:nvPr/>
          </p:nvSpPr>
          <p:spPr bwMode="auto">
            <a:xfrm>
              <a:off x="6471597" y="2861541"/>
              <a:ext cx="0" cy="16101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Line 56">
              <a:extLst>
                <a:ext uri="{FF2B5EF4-FFF2-40B4-BE49-F238E27FC236}">
                  <a16:creationId xmlns:a16="http://schemas.microsoft.com/office/drawing/2014/main" id="{B166C8A5-6AB5-93A6-1B36-B6C16AA2124D}"/>
                </a:ext>
              </a:extLst>
            </p:cNvPr>
            <p:cNvSpPr>
              <a:spLocks noChangeShapeType="1"/>
            </p:cNvSpPr>
            <p:nvPr/>
          </p:nvSpPr>
          <p:spPr bwMode="auto">
            <a:xfrm>
              <a:off x="6471597" y="2861541"/>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Line 57">
              <a:extLst>
                <a:ext uri="{FF2B5EF4-FFF2-40B4-BE49-F238E27FC236}">
                  <a16:creationId xmlns:a16="http://schemas.microsoft.com/office/drawing/2014/main" id="{061936A0-583C-804A-272C-0626F4D8FAF2}"/>
                </a:ext>
              </a:extLst>
            </p:cNvPr>
            <p:cNvSpPr>
              <a:spLocks noChangeShapeType="1"/>
            </p:cNvSpPr>
            <p:nvPr/>
          </p:nvSpPr>
          <p:spPr bwMode="auto">
            <a:xfrm>
              <a:off x="6471597" y="3039649"/>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9" name="Line 58">
              <a:extLst>
                <a:ext uri="{FF2B5EF4-FFF2-40B4-BE49-F238E27FC236}">
                  <a16:creationId xmlns:a16="http://schemas.microsoft.com/office/drawing/2014/main" id="{345AFFD8-78FA-6919-BC78-BBF12F999BC2}"/>
                </a:ext>
              </a:extLst>
            </p:cNvPr>
            <p:cNvSpPr>
              <a:spLocks noChangeShapeType="1"/>
            </p:cNvSpPr>
            <p:nvPr/>
          </p:nvSpPr>
          <p:spPr bwMode="auto">
            <a:xfrm>
              <a:off x="6471597" y="3220131"/>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0" name="Line 59">
              <a:extLst>
                <a:ext uri="{FF2B5EF4-FFF2-40B4-BE49-F238E27FC236}">
                  <a16:creationId xmlns:a16="http://schemas.microsoft.com/office/drawing/2014/main" id="{95EAB2C2-D277-2EE6-F44D-52C3F495A788}"/>
                </a:ext>
              </a:extLst>
            </p:cNvPr>
            <p:cNvSpPr>
              <a:spLocks noChangeShapeType="1"/>
            </p:cNvSpPr>
            <p:nvPr/>
          </p:nvSpPr>
          <p:spPr bwMode="auto">
            <a:xfrm>
              <a:off x="6471597" y="3399427"/>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Text Box 60">
              <a:extLst>
                <a:ext uri="{FF2B5EF4-FFF2-40B4-BE49-F238E27FC236}">
                  <a16:creationId xmlns:a16="http://schemas.microsoft.com/office/drawing/2014/main" id="{5BC74014-FE04-2614-1113-C02C38182E36}"/>
                </a:ext>
              </a:extLst>
            </p:cNvPr>
            <p:cNvSpPr txBox="1">
              <a:spLocks noChangeArrowheads="1"/>
            </p:cNvSpPr>
            <p:nvPr/>
          </p:nvSpPr>
          <p:spPr bwMode="auto">
            <a:xfrm>
              <a:off x="6717250" y="2773674"/>
              <a:ext cx="1338522"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p>
          </p:txBody>
        </p:sp>
        <p:sp>
          <p:nvSpPr>
            <p:cNvPr id="42" name="Line 61">
              <a:extLst>
                <a:ext uri="{FF2B5EF4-FFF2-40B4-BE49-F238E27FC236}">
                  <a16:creationId xmlns:a16="http://schemas.microsoft.com/office/drawing/2014/main" id="{7B6712EB-B1B5-54D6-8047-5A3A4FE471F3}"/>
                </a:ext>
              </a:extLst>
            </p:cNvPr>
            <p:cNvSpPr>
              <a:spLocks noChangeShapeType="1"/>
            </p:cNvSpPr>
            <p:nvPr/>
          </p:nvSpPr>
          <p:spPr bwMode="auto">
            <a:xfrm>
              <a:off x="5635988" y="3395864"/>
              <a:ext cx="835609"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3" name="Text Box 62">
              <a:extLst>
                <a:ext uri="{FF2B5EF4-FFF2-40B4-BE49-F238E27FC236}">
                  <a16:creationId xmlns:a16="http://schemas.microsoft.com/office/drawing/2014/main" id="{89AF35CE-15C8-782E-5AB5-CC3CF713796B}"/>
                </a:ext>
              </a:extLst>
            </p:cNvPr>
            <p:cNvSpPr txBox="1">
              <a:spLocks noChangeArrowheads="1"/>
            </p:cNvSpPr>
            <p:nvPr/>
          </p:nvSpPr>
          <p:spPr bwMode="auto">
            <a:xfrm>
              <a:off x="6717250" y="3661840"/>
              <a:ext cx="1338522"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p>
          </p:txBody>
        </p:sp>
        <p:sp>
          <p:nvSpPr>
            <p:cNvPr id="44" name="Text Box 63">
              <a:extLst>
                <a:ext uri="{FF2B5EF4-FFF2-40B4-BE49-F238E27FC236}">
                  <a16:creationId xmlns:a16="http://schemas.microsoft.com/office/drawing/2014/main" id="{DA07061F-110F-DA35-B638-3DCBF9194590}"/>
                </a:ext>
              </a:extLst>
            </p:cNvPr>
            <p:cNvSpPr txBox="1">
              <a:spLocks noChangeArrowheads="1"/>
            </p:cNvSpPr>
            <p:nvPr/>
          </p:nvSpPr>
          <p:spPr bwMode="auto">
            <a:xfrm>
              <a:off x="6717250" y="4016870"/>
              <a:ext cx="1833697" cy="20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r>
                <a:rPr kumimoji="0" lang="ja-JP" altLang="en-US" sz="1200">
                  <a:solidFill>
                    <a:prstClr val="black"/>
                  </a:solidFill>
                  <a:latin typeface="BIZ UDPゴシック" panose="020B0400000000000000" pitchFamily="50" charset="-128"/>
                  <a:ea typeface="BIZ UDPゴシック" panose="020B0400000000000000" pitchFamily="50" charset="-128"/>
                </a:rPr>
                <a:t>　　　　</a:t>
              </a:r>
            </a:p>
          </p:txBody>
        </p:sp>
        <p:sp>
          <p:nvSpPr>
            <p:cNvPr id="45" name="Text Box 64">
              <a:extLst>
                <a:ext uri="{FF2B5EF4-FFF2-40B4-BE49-F238E27FC236}">
                  <a16:creationId xmlns:a16="http://schemas.microsoft.com/office/drawing/2014/main" id="{671A24FB-C448-72AE-96B2-544281C926EB}"/>
                </a:ext>
              </a:extLst>
            </p:cNvPr>
            <p:cNvSpPr txBox="1">
              <a:spLocks noChangeArrowheads="1"/>
            </p:cNvSpPr>
            <p:nvPr/>
          </p:nvSpPr>
          <p:spPr bwMode="auto">
            <a:xfrm>
              <a:off x="6717250" y="3838762"/>
              <a:ext cx="1338522" cy="20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p>
          </p:txBody>
        </p:sp>
        <p:sp>
          <p:nvSpPr>
            <p:cNvPr id="46" name="Line 65">
              <a:extLst>
                <a:ext uri="{FF2B5EF4-FFF2-40B4-BE49-F238E27FC236}">
                  <a16:creationId xmlns:a16="http://schemas.microsoft.com/office/drawing/2014/main" id="{48B7A1DB-B6EF-DCD3-63A5-A084ADE2DDB6}"/>
                </a:ext>
              </a:extLst>
            </p:cNvPr>
            <p:cNvSpPr>
              <a:spLocks noChangeShapeType="1"/>
            </p:cNvSpPr>
            <p:nvPr/>
          </p:nvSpPr>
          <p:spPr bwMode="auto">
            <a:xfrm>
              <a:off x="6471597" y="3578723"/>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7" name="Line 66">
              <a:extLst>
                <a:ext uri="{FF2B5EF4-FFF2-40B4-BE49-F238E27FC236}">
                  <a16:creationId xmlns:a16="http://schemas.microsoft.com/office/drawing/2014/main" id="{89486650-9C9B-EE47-6349-D60C7D392092}"/>
                </a:ext>
              </a:extLst>
            </p:cNvPr>
            <p:cNvSpPr>
              <a:spLocks noChangeShapeType="1"/>
            </p:cNvSpPr>
            <p:nvPr/>
          </p:nvSpPr>
          <p:spPr bwMode="auto">
            <a:xfrm>
              <a:off x="6471597" y="3758018"/>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8" name="Line 67">
              <a:extLst>
                <a:ext uri="{FF2B5EF4-FFF2-40B4-BE49-F238E27FC236}">
                  <a16:creationId xmlns:a16="http://schemas.microsoft.com/office/drawing/2014/main" id="{F62960E3-73F0-ED3E-5A33-86623D157758}"/>
                </a:ext>
              </a:extLst>
            </p:cNvPr>
            <p:cNvSpPr>
              <a:spLocks noChangeShapeType="1"/>
            </p:cNvSpPr>
            <p:nvPr/>
          </p:nvSpPr>
          <p:spPr bwMode="auto">
            <a:xfrm>
              <a:off x="6471597" y="3937314"/>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Line 68">
              <a:extLst>
                <a:ext uri="{FF2B5EF4-FFF2-40B4-BE49-F238E27FC236}">
                  <a16:creationId xmlns:a16="http://schemas.microsoft.com/office/drawing/2014/main" id="{5E4C6E9D-DA5A-5314-DC07-DB09E729400D}"/>
                </a:ext>
              </a:extLst>
            </p:cNvPr>
            <p:cNvSpPr>
              <a:spLocks noChangeShapeType="1"/>
            </p:cNvSpPr>
            <p:nvPr/>
          </p:nvSpPr>
          <p:spPr bwMode="auto">
            <a:xfrm>
              <a:off x="6471597" y="4116611"/>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0" name="Text Box 69">
              <a:extLst>
                <a:ext uri="{FF2B5EF4-FFF2-40B4-BE49-F238E27FC236}">
                  <a16:creationId xmlns:a16="http://schemas.microsoft.com/office/drawing/2014/main" id="{50FB54D9-0A0F-391B-C126-D6CBE3494148}"/>
                </a:ext>
              </a:extLst>
            </p:cNvPr>
            <p:cNvSpPr txBox="1">
              <a:spLocks noChangeArrowheads="1"/>
            </p:cNvSpPr>
            <p:nvPr/>
          </p:nvSpPr>
          <p:spPr bwMode="auto">
            <a:xfrm>
              <a:off x="6717250" y="3482545"/>
              <a:ext cx="1338522" cy="20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p>
          </p:txBody>
        </p:sp>
        <p:sp>
          <p:nvSpPr>
            <p:cNvPr id="51" name="Text Box 70">
              <a:extLst>
                <a:ext uri="{FF2B5EF4-FFF2-40B4-BE49-F238E27FC236}">
                  <a16:creationId xmlns:a16="http://schemas.microsoft.com/office/drawing/2014/main" id="{FB66BE92-FDA0-B778-8B08-C643E7010BD6}"/>
                </a:ext>
              </a:extLst>
            </p:cNvPr>
            <p:cNvSpPr txBox="1">
              <a:spLocks noChangeArrowheads="1"/>
            </p:cNvSpPr>
            <p:nvPr/>
          </p:nvSpPr>
          <p:spPr bwMode="auto">
            <a:xfrm>
              <a:off x="6719185" y="4193791"/>
              <a:ext cx="1833697"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r>
                <a:rPr kumimoji="0" lang="ja-JP" altLang="en-US" sz="1200">
                  <a:solidFill>
                    <a:prstClr val="black"/>
                  </a:solidFill>
                  <a:latin typeface="BIZ UDPゴシック" panose="020B0400000000000000" pitchFamily="50" charset="-128"/>
                  <a:ea typeface="BIZ UDPゴシック" panose="020B0400000000000000" pitchFamily="50" charset="-128"/>
                </a:rPr>
                <a:t>　　　　</a:t>
              </a:r>
            </a:p>
          </p:txBody>
        </p:sp>
        <p:sp>
          <p:nvSpPr>
            <p:cNvPr id="52" name="Text Box 71">
              <a:extLst>
                <a:ext uri="{FF2B5EF4-FFF2-40B4-BE49-F238E27FC236}">
                  <a16:creationId xmlns:a16="http://schemas.microsoft.com/office/drawing/2014/main" id="{DC52DD31-C293-2E1C-F35B-F7200C4C1F94}"/>
                </a:ext>
              </a:extLst>
            </p:cNvPr>
            <p:cNvSpPr txBox="1">
              <a:spLocks noChangeArrowheads="1"/>
            </p:cNvSpPr>
            <p:nvPr/>
          </p:nvSpPr>
          <p:spPr bwMode="auto">
            <a:xfrm>
              <a:off x="6719185" y="4371899"/>
              <a:ext cx="1338522" cy="20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r>
                <a:rPr kumimoji="0" lang="en-US" altLang="ja-JP" sz="1200">
                  <a:solidFill>
                    <a:prstClr val="black"/>
                  </a:solidFill>
                  <a:latin typeface="BIZ UDPゴシック" panose="020B0400000000000000" pitchFamily="50" charset="-128"/>
                  <a:ea typeface="BIZ UDPゴシック" panose="020B0400000000000000" pitchFamily="50" charset="-128"/>
                </a:rPr>
                <a:t>○○○●●○</a:t>
              </a:r>
            </a:p>
          </p:txBody>
        </p:sp>
        <p:sp>
          <p:nvSpPr>
            <p:cNvPr id="53" name="Line 72">
              <a:extLst>
                <a:ext uri="{FF2B5EF4-FFF2-40B4-BE49-F238E27FC236}">
                  <a16:creationId xmlns:a16="http://schemas.microsoft.com/office/drawing/2014/main" id="{C880AE7E-0436-81FE-5D38-7D5D96CA3DC4}"/>
                </a:ext>
              </a:extLst>
            </p:cNvPr>
            <p:cNvSpPr>
              <a:spLocks noChangeShapeType="1"/>
            </p:cNvSpPr>
            <p:nvPr/>
          </p:nvSpPr>
          <p:spPr bwMode="auto">
            <a:xfrm>
              <a:off x="6471597" y="4476389"/>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4" name="Line 73">
              <a:extLst>
                <a:ext uri="{FF2B5EF4-FFF2-40B4-BE49-F238E27FC236}">
                  <a16:creationId xmlns:a16="http://schemas.microsoft.com/office/drawing/2014/main" id="{CBD6E959-E116-8F07-0AF4-5638636EB6DC}"/>
                </a:ext>
              </a:extLst>
            </p:cNvPr>
            <p:cNvSpPr>
              <a:spLocks noChangeShapeType="1"/>
            </p:cNvSpPr>
            <p:nvPr/>
          </p:nvSpPr>
          <p:spPr bwMode="auto">
            <a:xfrm>
              <a:off x="6471597" y="4297094"/>
              <a:ext cx="29014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5" name="Rectangle 74">
              <a:extLst>
                <a:ext uri="{FF2B5EF4-FFF2-40B4-BE49-F238E27FC236}">
                  <a16:creationId xmlns:a16="http://schemas.microsoft.com/office/drawing/2014/main" id="{876B564D-150C-16F9-467E-8FC498C1B769}"/>
                </a:ext>
              </a:extLst>
            </p:cNvPr>
            <p:cNvSpPr>
              <a:spLocks noChangeArrowheads="1"/>
            </p:cNvSpPr>
            <p:nvPr/>
          </p:nvSpPr>
          <p:spPr bwMode="auto">
            <a:xfrm>
              <a:off x="167780" y="2754675"/>
              <a:ext cx="8820314" cy="1880825"/>
            </a:xfrm>
            <a:prstGeom prst="rect">
              <a:avLst/>
            </a:prstGeom>
            <a:noFill/>
            <a:ln w="127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nvGrpSpPr>
            <p:cNvPr id="56" name="グループ化 55">
              <a:extLst>
                <a:ext uri="{FF2B5EF4-FFF2-40B4-BE49-F238E27FC236}">
                  <a16:creationId xmlns:a16="http://schemas.microsoft.com/office/drawing/2014/main" id="{0644F8DB-D0A6-3462-53B8-0B65B92FF708}"/>
                </a:ext>
              </a:extLst>
            </p:cNvPr>
            <p:cNvGrpSpPr/>
            <p:nvPr/>
          </p:nvGrpSpPr>
          <p:grpSpPr>
            <a:xfrm>
              <a:off x="158164" y="924119"/>
              <a:ext cx="8838212" cy="1721114"/>
              <a:chOff x="386911" y="1233047"/>
              <a:chExt cx="8574624" cy="2155553"/>
            </a:xfrm>
          </p:grpSpPr>
          <p:sp>
            <p:nvSpPr>
              <p:cNvPr id="57" name="Text Box 4">
                <a:extLst>
                  <a:ext uri="{FF2B5EF4-FFF2-40B4-BE49-F238E27FC236}">
                    <a16:creationId xmlns:a16="http://schemas.microsoft.com/office/drawing/2014/main" id="{6991085F-666C-006D-8F04-33D7FA9EBECC}"/>
                  </a:ext>
                </a:extLst>
              </p:cNvPr>
              <p:cNvSpPr txBox="1">
                <a:spLocks noChangeArrowheads="1"/>
              </p:cNvSpPr>
              <p:nvPr/>
            </p:nvSpPr>
            <p:spPr bwMode="auto">
              <a:xfrm>
                <a:off x="603201" y="2097844"/>
                <a:ext cx="1196157" cy="34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ゆで卵の構成</a:t>
                </a:r>
              </a:p>
            </p:txBody>
          </p:sp>
          <p:sp>
            <p:nvSpPr>
              <p:cNvPr id="58" name="Text Box 5">
                <a:extLst>
                  <a:ext uri="{FF2B5EF4-FFF2-40B4-BE49-F238E27FC236}">
                    <a16:creationId xmlns:a16="http://schemas.microsoft.com/office/drawing/2014/main" id="{EB78D63F-1CE0-2D76-CF98-D7C6040B6B09}"/>
                  </a:ext>
                </a:extLst>
              </p:cNvPr>
              <p:cNvSpPr txBox="1">
                <a:spLocks noChangeArrowheads="1"/>
              </p:cNvSpPr>
              <p:nvPr/>
            </p:nvSpPr>
            <p:spPr bwMode="auto">
              <a:xfrm>
                <a:off x="2088802" y="1486012"/>
                <a:ext cx="1076822" cy="27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黄身</a:t>
                </a:r>
              </a:p>
            </p:txBody>
          </p:sp>
          <p:sp>
            <p:nvSpPr>
              <p:cNvPr id="59" name="Line 19">
                <a:extLst>
                  <a:ext uri="{FF2B5EF4-FFF2-40B4-BE49-F238E27FC236}">
                    <a16:creationId xmlns:a16="http://schemas.microsoft.com/office/drawing/2014/main" id="{3E6F7C5B-2AEC-5B92-715A-F278F7E9D65F}"/>
                  </a:ext>
                </a:extLst>
              </p:cNvPr>
              <p:cNvSpPr>
                <a:spLocks noChangeShapeType="1"/>
              </p:cNvSpPr>
              <p:nvPr/>
            </p:nvSpPr>
            <p:spPr bwMode="auto">
              <a:xfrm>
                <a:off x="2044659" y="1649123"/>
                <a:ext cx="0" cy="115911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0" name="Line 20">
                <a:extLst>
                  <a:ext uri="{FF2B5EF4-FFF2-40B4-BE49-F238E27FC236}">
                    <a16:creationId xmlns:a16="http://schemas.microsoft.com/office/drawing/2014/main" id="{7E7E3D35-89FA-A5FC-4441-2E865BC69835}"/>
                  </a:ext>
                </a:extLst>
              </p:cNvPr>
              <p:cNvSpPr>
                <a:spLocks noChangeShapeType="1"/>
              </p:cNvSpPr>
              <p:nvPr/>
            </p:nvSpPr>
            <p:spPr bwMode="auto">
              <a:xfrm>
                <a:off x="2044659" y="1649123"/>
                <a:ext cx="22133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1" name="Line 21">
                <a:extLst>
                  <a:ext uri="{FF2B5EF4-FFF2-40B4-BE49-F238E27FC236}">
                    <a16:creationId xmlns:a16="http://schemas.microsoft.com/office/drawing/2014/main" id="{CFCEFC86-B7C2-267E-8528-1702C31493E6}"/>
                  </a:ext>
                </a:extLst>
              </p:cNvPr>
              <p:cNvSpPr>
                <a:spLocks noChangeShapeType="1"/>
              </p:cNvSpPr>
              <p:nvPr/>
            </p:nvSpPr>
            <p:spPr bwMode="auto">
              <a:xfrm>
                <a:off x="2044659" y="2808235"/>
                <a:ext cx="22133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2" name="Line 22">
                <a:extLst>
                  <a:ext uri="{FF2B5EF4-FFF2-40B4-BE49-F238E27FC236}">
                    <a16:creationId xmlns:a16="http://schemas.microsoft.com/office/drawing/2014/main" id="{864D758A-736D-78AF-A02C-313CDECDB735}"/>
                  </a:ext>
                </a:extLst>
              </p:cNvPr>
              <p:cNvSpPr>
                <a:spLocks noChangeShapeType="1"/>
              </p:cNvSpPr>
              <p:nvPr/>
            </p:nvSpPr>
            <p:spPr bwMode="auto">
              <a:xfrm>
                <a:off x="1823326" y="2269639"/>
                <a:ext cx="22133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3" name="Text Box 24">
                <a:extLst>
                  <a:ext uri="{FF2B5EF4-FFF2-40B4-BE49-F238E27FC236}">
                    <a16:creationId xmlns:a16="http://schemas.microsoft.com/office/drawing/2014/main" id="{AC2ED8B4-692B-CB10-8D80-7FD171EA5C61}"/>
                  </a:ext>
                </a:extLst>
              </p:cNvPr>
              <p:cNvSpPr txBox="1">
                <a:spLocks noChangeArrowheads="1"/>
              </p:cNvSpPr>
              <p:nvPr/>
            </p:nvSpPr>
            <p:spPr bwMode="auto">
              <a:xfrm>
                <a:off x="2091910" y="2655483"/>
                <a:ext cx="1070605" cy="27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殻</a:t>
                </a:r>
              </a:p>
            </p:txBody>
          </p:sp>
          <p:sp>
            <p:nvSpPr>
              <p:cNvPr id="64" name="Rectangle 75">
                <a:extLst>
                  <a:ext uri="{FF2B5EF4-FFF2-40B4-BE49-F238E27FC236}">
                    <a16:creationId xmlns:a16="http://schemas.microsoft.com/office/drawing/2014/main" id="{D59321D2-C70B-01CA-AE62-416F011BB303}"/>
                  </a:ext>
                </a:extLst>
              </p:cNvPr>
              <p:cNvSpPr>
                <a:spLocks noChangeArrowheads="1"/>
              </p:cNvSpPr>
              <p:nvPr/>
            </p:nvSpPr>
            <p:spPr bwMode="auto">
              <a:xfrm>
                <a:off x="386911" y="1233047"/>
                <a:ext cx="8574624" cy="2155553"/>
              </a:xfrm>
              <a:prstGeom prst="rect">
                <a:avLst/>
              </a:prstGeom>
              <a:noFill/>
              <a:ln w="127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65" name="Picture 2" descr="茹で卵の図.001">
                <a:extLst>
                  <a:ext uri="{FF2B5EF4-FFF2-40B4-BE49-F238E27FC236}">
                    <a16:creationId xmlns:a16="http://schemas.microsoft.com/office/drawing/2014/main" id="{C8472E00-C45D-EA4F-E088-C35613F4F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074" y="1602642"/>
                <a:ext cx="2585983" cy="1726562"/>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a:extLst>
                  <a:ext uri="{FF2B5EF4-FFF2-40B4-BE49-F238E27FC236}">
                    <a16:creationId xmlns:a16="http://schemas.microsoft.com/office/drawing/2014/main" id="{178C0E08-166B-FB14-2AB2-8C8C477E8952}"/>
                  </a:ext>
                </a:extLst>
              </p:cNvPr>
              <p:cNvSpPr txBox="1">
                <a:spLocks noChangeArrowheads="1"/>
              </p:cNvSpPr>
              <p:nvPr/>
            </p:nvSpPr>
            <p:spPr bwMode="auto">
              <a:xfrm>
                <a:off x="3209766" y="1245350"/>
                <a:ext cx="2182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a:rPr>
                  <a:t>◎意味のある分解とは？</a:t>
                </a:r>
                <a:b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a:rPr>
                </a:b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a:rPr>
                  <a:t>Q.ゆで卵の成分を調査したい</a:t>
                </a:r>
              </a:p>
            </p:txBody>
          </p:sp>
          <p:sp>
            <p:nvSpPr>
              <p:cNvPr id="67" name="右大かっこ 66">
                <a:extLst>
                  <a:ext uri="{FF2B5EF4-FFF2-40B4-BE49-F238E27FC236}">
                    <a16:creationId xmlns:a16="http://schemas.microsoft.com/office/drawing/2014/main" id="{6DFF4F03-D327-5867-D593-2E2437725A72}"/>
                  </a:ext>
                </a:extLst>
              </p:cNvPr>
              <p:cNvSpPr/>
              <p:nvPr/>
            </p:nvSpPr>
            <p:spPr>
              <a:xfrm>
                <a:off x="6833992" y="2461324"/>
                <a:ext cx="129222" cy="850177"/>
              </a:xfrm>
              <a:prstGeom prst="rightBracket">
                <a:avLst/>
              </a:prstGeom>
              <a:noFill/>
              <a:ln w="9525"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8" name="Text Box 5">
                <a:extLst>
                  <a:ext uri="{FF2B5EF4-FFF2-40B4-BE49-F238E27FC236}">
                    <a16:creationId xmlns:a16="http://schemas.microsoft.com/office/drawing/2014/main" id="{07A8CF08-DA63-8148-E495-24FCFF7382D7}"/>
                  </a:ext>
                </a:extLst>
              </p:cNvPr>
              <p:cNvSpPr txBox="1">
                <a:spLocks noChangeArrowheads="1"/>
              </p:cNvSpPr>
              <p:nvPr/>
            </p:nvSpPr>
            <p:spPr bwMode="auto">
              <a:xfrm>
                <a:off x="6963212" y="2567731"/>
                <a:ext cx="1864315" cy="80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ダブりもモレもなく</a:t>
                </a:r>
                <a:endParaRPr kumimoji="0" lang="en-US" altLang="ja-JP"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目的の検証にも</a:t>
                </a:r>
                <a:br>
                  <a:rPr kumimoji="0" lang="en-US" altLang="ja-JP"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適した分解</a:t>
                </a:r>
              </a:p>
            </p:txBody>
          </p:sp>
          <p:sp>
            <p:nvSpPr>
              <p:cNvPr id="69" name="Line 22">
                <a:extLst>
                  <a:ext uri="{FF2B5EF4-FFF2-40B4-BE49-F238E27FC236}">
                    <a16:creationId xmlns:a16="http://schemas.microsoft.com/office/drawing/2014/main" id="{32C3752D-2A24-A2F0-2BEE-C975C29B202B}"/>
                  </a:ext>
                </a:extLst>
              </p:cNvPr>
              <p:cNvSpPr>
                <a:spLocks noChangeShapeType="1"/>
              </p:cNvSpPr>
              <p:nvPr/>
            </p:nvSpPr>
            <p:spPr bwMode="auto">
              <a:xfrm>
                <a:off x="2044659" y="2268518"/>
                <a:ext cx="221333"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70" name="Text Box 24">
                <a:extLst>
                  <a:ext uri="{FF2B5EF4-FFF2-40B4-BE49-F238E27FC236}">
                    <a16:creationId xmlns:a16="http://schemas.microsoft.com/office/drawing/2014/main" id="{90F82AA8-FEAA-ADA8-A583-465C42220F38}"/>
                  </a:ext>
                </a:extLst>
              </p:cNvPr>
              <p:cNvSpPr txBox="1">
                <a:spLocks noChangeArrowheads="1"/>
              </p:cNvSpPr>
              <p:nvPr/>
            </p:nvSpPr>
            <p:spPr bwMode="auto">
              <a:xfrm>
                <a:off x="2091910" y="2070747"/>
                <a:ext cx="1070605" cy="276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白身</a:t>
                </a:r>
              </a:p>
            </p:txBody>
          </p:sp>
        </p:grpSp>
      </p:grpSp>
      <p:sp>
        <p:nvSpPr>
          <p:cNvPr id="71" name="Rectangle 76">
            <a:extLst>
              <a:ext uri="{FF2B5EF4-FFF2-40B4-BE49-F238E27FC236}">
                <a16:creationId xmlns:a16="http://schemas.microsoft.com/office/drawing/2014/main" id="{318541B7-1C38-BC37-9937-A02A36BB4C93}"/>
              </a:ext>
            </a:extLst>
          </p:cNvPr>
          <p:cNvSpPr>
            <a:spLocks noChangeArrowheads="1"/>
          </p:cNvSpPr>
          <p:nvPr/>
        </p:nvSpPr>
        <p:spPr bwMode="auto">
          <a:xfrm>
            <a:off x="167780" y="4489230"/>
            <a:ext cx="67431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注：実際には、最上位から３段目くらいからはＭＥＣＥを守ることは難しい。</a:t>
            </a:r>
            <a:endParaRPr kumimoji="0" lang="en-US" altLang="ja-JP" sz="1200" dirty="0">
              <a:solidFill>
                <a:prstClr val="black"/>
              </a:solidFill>
              <a:latin typeface="BIZ UDPゴシック" panose="020B0400000000000000" pitchFamily="50" charset="-128"/>
              <a:ea typeface="BIZ UDPゴシック" panose="020B0400000000000000" pitchFamily="50" charset="-128"/>
            </a:endParaRPr>
          </a:p>
          <a:p>
            <a:pPr defTabSz="457200"/>
            <a:r>
              <a:rPr kumimoji="0" lang="ja-JP" altLang="en-US" sz="1200">
                <a:solidFill>
                  <a:prstClr val="black"/>
                </a:solidFill>
                <a:latin typeface="BIZ UDPゴシック" panose="020B0400000000000000" pitchFamily="50" charset="-128"/>
                <a:ea typeface="BIZ UDPゴシック" panose="020B0400000000000000" pitchFamily="50" charset="-128"/>
              </a:rPr>
              <a:t>　　厳密にＭＥＣＥにこだわるのではなく、ＭＥＣＥ「感」のある論理展開や分析が重要となる。</a:t>
            </a:r>
          </a:p>
        </p:txBody>
      </p:sp>
      <p:sp>
        <p:nvSpPr>
          <p:cNvPr id="72" name="正方形/長方形 71">
            <a:extLst>
              <a:ext uri="{FF2B5EF4-FFF2-40B4-BE49-F238E27FC236}">
                <a16:creationId xmlns:a16="http://schemas.microsoft.com/office/drawing/2014/main" id="{B10F63C7-2303-CDB1-9B59-103E2093E098}"/>
              </a:ext>
            </a:extLst>
          </p:cNvPr>
          <p:cNvSpPr/>
          <p:nvPr/>
        </p:nvSpPr>
        <p:spPr>
          <a:xfrm>
            <a:off x="7985760" y="69669"/>
            <a:ext cx="1006463" cy="273845"/>
          </a:xfrm>
          <a:prstGeom prst="rect">
            <a:avLst/>
          </a:prstGeom>
          <a:solidFill>
            <a:schemeClr val="accent2">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latin typeface="BIZ UDPGothic" panose="020B0400000000000000" pitchFamily="34" charset="-128"/>
                <a:ea typeface="BIZ UDPGothic" panose="020B0400000000000000" pitchFamily="34" charset="-128"/>
              </a:rPr>
              <a:t>STEP①</a:t>
            </a:r>
            <a:endParaRPr kumimoji="1" lang="ja-JP" altLang="en-US" sz="1200" b="1">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292696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C7F9FED7-64D2-2549-E6D5-B8F3EE40230C}"/>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例題：</a:t>
            </a:r>
            <a:r>
              <a:rPr lang="en-US" altLang="ja-JP" kern="0" dirty="0">
                <a:latin typeface="BIZ UDPGothic" panose="020B0400000000000000" pitchFamily="34" charset="-128"/>
                <a:ea typeface="BIZ UDPGothic" panose="020B0400000000000000" pitchFamily="34" charset="-128"/>
                <a:cs typeface="Arial" pitchFamily="34" charset="0"/>
              </a:rPr>
              <a:t>MECE×</a:t>
            </a:r>
            <a:r>
              <a:rPr lang="ja-JP" altLang="en-US" kern="0">
                <a:latin typeface="BIZ UDPGothic" panose="020B0400000000000000" pitchFamily="34" charset="-128"/>
                <a:ea typeface="BIZ UDPGothic" panose="020B0400000000000000" pitchFamily="34" charset="-128"/>
                <a:cs typeface="Arial" pitchFamily="34" charset="0"/>
              </a:rPr>
              <a:t>ロジックツリーを使って課題に取り組んでみましょう</a:t>
            </a:r>
          </a:p>
        </p:txBody>
      </p:sp>
      <p:sp>
        <p:nvSpPr>
          <p:cNvPr id="5" name="スライド番号プレースホルダー 1">
            <a:extLst>
              <a:ext uri="{FF2B5EF4-FFF2-40B4-BE49-F238E27FC236}">
                <a16:creationId xmlns:a16="http://schemas.microsoft.com/office/drawing/2014/main" id="{CD153E25-DDFC-13C2-B2FB-C597A05963EB}"/>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6</a:t>
            </a:fld>
            <a:endParaRPr kumimoji="1" lang="ja-JP" altLang="en-US"/>
          </a:p>
        </p:txBody>
      </p:sp>
      <p:sp>
        <p:nvSpPr>
          <p:cNvPr id="2" name="テキスト ボックス 1">
            <a:extLst>
              <a:ext uri="{FF2B5EF4-FFF2-40B4-BE49-F238E27FC236}">
                <a16:creationId xmlns:a16="http://schemas.microsoft.com/office/drawing/2014/main" id="{479A17DC-37FB-1CCF-CACC-F14F748E43EC}"/>
              </a:ext>
            </a:extLst>
          </p:cNvPr>
          <p:cNvSpPr txBox="1"/>
          <p:nvPr/>
        </p:nvSpPr>
        <p:spPr>
          <a:xfrm>
            <a:off x="141599" y="1207204"/>
            <a:ext cx="8851900" cy="3016210"/>
          </a:xfrm>
          <a:prstGeom prst="rect">
            <a:avLst/>
          </a:prstGeom>
          <a:noFill/>
        </p:spPr>
        <p:txBody>
          <a:bodyPr wrap="square" lIns="91440" tIns="45720" rIns="91440" bIns="45720" rtlCol="0" anchor="t">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Question.</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原宿にあるハンバーガー屋さんの売上をテコ入れしたい。</a:t>
            </a:r>
            <a:endPar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457200" marR="0" lvl="0" indent="-457200" defTabSz="457200" eaLnBrk="1" fontAlgn="auto" latinLnBrk="0" hangingPunct="1">
              <a:lnSpc>
                <a:spcPct val="100000"/>
              </a:lnSpc>
              <a:spcBef>
                <a:spcPts val="0"/>
              </a:spcBef>
              <a:spcAft>
                <a:spcPts val="0"/>
              </a:spcAft>
              <a:buClrTx/>
              <a:buSzTx/>
              <a:buFont typeface="+mj-lt"/>
              <a:buAutoNum type="arabicPeriod"/>
              <a:tabLst/>
              <a:defRPr/>
            </a:pPr>
            <a:r>
              <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MECE</a:t>
            </a:r>
            <a:r>
              <a:rPr kumimoji="0" lang="ja-JP" altLang="en-US" sz="24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とロジックツリーを活用して分析するとしたら、</a:t>
            </a:r>
            <a:br>
              <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24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どのように分解できるだろうか？</a:t>
            </a:r>
            <a:endPar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457200" marR="0" lvl="0" indent="-457200" defTabSz="457200" eaLnBrk="1" fontAlgn="auto" latinLnBrk="0" hangingPunct="1">
              <a:lnSpc>
                <a:spcPct val="100000"/>
              </a:lnSpc>
              <a:spcBef>
                <a:spcPts val="0"/>
              </a:spcBef>
              <a:spcAft>
                <a:spcPts val="0"/>
              </a:spcAft>
              <a:buClrTx/>
              <a:buSzTx/>
              <a:buFont typeface="+mj-lt"/>
              <a:buAutoNum type="arabicPeriod"/>
              <a:tabLst/>
              <a:defRPr/>
            </a:pPr>
            <a:endParaRPr kumimoji="0" lang="en-US" altLang="ja-JP" sz="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457200" marR="0" lvl="0" indent="-457200" defTabSz="457200" eaLnBrk="1" fontAlgn="auto" latinLnBrk="0" hangingPunct="1">
              <a:lnSpc>
                <a:spcPct val="100000"/>
              </a:lnSpc>
              <a:spcBef>
                <a:spcPts val="0"/>
              </a:spcBef>
              <a:spcAft>
                <a:spcPts val="0"/>
              </a:spcAft>
              <a:buClrTx/>
              <a:buSzTx/>
              <a:buFont typeface="+mj-lt"/>
              <a:buAutoNum type="arabicPeriod"/>
              <a:tabLst/>
              <a:defRPr/>
            </a:pPr>
            <a:r>
              <a:rPr kumimoji="0" lang="ja-JP" altLang="en-US" sz="24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何がイシュー</a:t>
            </a:r>
            <a:r>
              <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24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真因課題</a:t>
            </a:r>
            <a:r>
              <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240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だと予想できるだろうか？</a:t>
            </a:r>
            <a:endPar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457200" marR="0" lvl="0" indent="-457200" defTabSz="457200" eaLnBrk="1" fontAlgn="auto" latinLnBrk="0" hangingPunct="1">
              <a:lnSpc>
                <a:spcPct val="100000"/>
              </a:lnSpc>
              <a:spcBef>
                <a:spcPts val="0"/>
              </a:spcBef>
              <a:spcAft>
                <a:spcPts val="0"/>
              </a:spcAft>
              <a:buClrTx/>
              <a:buSzTx/>
              <a:buFont typeface="+mj-lt"/>
              <a:buAutoNum type="arabicPeriod"/>
              <a:tabLst/>
              <a:defRPr/>
            </a:pPr>
            <a:r>
              <a:rPr kumimoji="0" lang="ja-JP" altLang="en-US" sz="2400" b="1" kern="0">
                <a:solidFill>
                  <a:prstClr val="black"/>
                </a:solidFill>
                <a:latin typeface="BIZ UDPゴシック" panose="020B0400000000000000" pitchFamily="50" charset="-128"/>
                <a:ea typeface="BIZ UDPゴシック" panose="020B0400000000000000" pitchFamily="50" charset="-128"/>
              </a:rPr>
              <a:t>２パターンを考えてみましょう</a:t>
            </a:r>
            <a:endParaRPr kumimoji="0" lang="en-US" altLang="ja-JP" sz="2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8F8E7127-0525-CC36-FF65-DABEFB2FAB57}"/>
              </a:ext>
            </a:extLst>
          </p:cNvPr>
          <p:cNvSpPr/>
          <p:nvPr/>
        </p:nvSpPr>
        <p:spPr>
          <a:xfrm>
            <a:off x="7985760" y="69669"/>
            <a:ext cx="1006463" cy="273845"/>
          </a:xfrm>
          <a:prstGeom prst="rect">
            <a:avLst/>
          </a:prstGeom>
          <a:solidFill>
            <a:schemeClr val="accent2">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latin typeface="BIZ UDPGothic" panose="020B0400000000000000" pitchFamily="34" charset="-128"/>
                <a:ea typeface="BIZ UDPGothic" panose="020B0400000000000000" pitchFamily="34" charset="-128"/>
              </a:rPr>
              <a:t>STEP①</a:t>
            </a:r>
            <a:endParaRPr kumimoji="1" lang="ja-JP" altLang="en-US" sz="1200" b="1">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57307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C7F9FED7-64D2-2549-E6D5-B8F3EE40230C}"/>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例題：</a:t>
            </a:r>
            <a:r>
              <a:rPr lang="en-US" altLang="ja-JP" kern="0" dirty="0">
                <a:latin typeface="BIZ UDPGothic" panose="020B0400000000000000" pitchFamily="34" charset="-128"/>
                <a:ea typeface="BIZ UDPGothic" panose="020B0400000000000000" pitchFamily="34" charset="-128"/>
                <a:cs typeface="Arial" pitchFamily="34" charset="0"/>
              </a:rPr>
              <a:t>MECE×</a:t>
            </a:r>
            <a:r>
              <a:rPr lang="ja-JP" altLang="en-US" kern="0">
                <a:latin typeface="BIZ UDPGothic" panose="020B0400000000000000" pitchFamily="34" charset="-128"/>
                <a:ea typeface="BIZ UDPGothic" panose="020B0400000000000000" pitchFamily="34" charset="-128"/>
                <a:cs typeface="Arial" pitchFamily="34" charset="0"/>
              </a:rPr>
              <a:t>ロジックツリーで店舗の売上はどのように構成されるか考えてみましょう</a:t>
            </a:r>
          </a:p>
        </p:txBody>
      </p:sp>
      <p:sp>
        <p:nvSpPr>
          <p:cNvPr id="5" name="スライド番号プレースホルダー 1">
            <a:extLst>
              <a:ext uri="{FF2B5EF4-FFF2-40B4-BE49-F238E27FC236}">
                <a16:creationId xmlns:a16="http://schemas.microsoft.com/office/drawing/2014/main" id="{CD153E25-DDFC-13C2-B2FB-C597A05963EB}"/>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7</a:t>
            </a:fld>
            <a:endParaRPr kumimoji="1" lang="ja-JP" altLang="en-US"/>
          </a:p>
        </p:txBody>
      </p:sp>
      <p:sp>
        <p:nvSpPr>
          <p:cNvPr id="3" name="正方形/長方形 4">
            <a:extLst>
              <a:ext uri="{FF2B5EF4-FFF2-40B4-BE49-F238E27FC236}">
                <a16:creationId xmlns:a16="http://schemas.microsoft.com/office/drawing/2014/main" id="{2E552AE5-6DD3-7787-F4AA-FCBBACB53E98}"/>
              </a:ext>
            </a:extLst>
          </p:cNvPr>
          <p:cNvSpPr>
            <a:spLocks noChangeArrowheads="1"/>
          </p:cNvSpPr>
          <p:nvPr/>
        </p:nvSpPr>
        <p:spPr bwMode="auto">
          <a:xfrm>
            <a:off x="234938" y="1354121"/>
            <a:ext cx="4116416" cy="2678501"/>
          </a:xfrm>
          <a:prstGeom prst="rect">
            <a:avLst/>
          </a:prstGeom>
          <a:solidFill>
            <a:srgbClr val="F2F2F2"/>
          </a:solidFill>
          <a:ln w="9525" algn="ctr">
            <a:solidFill>
              <a:sysClr val="windowText" lastClr="000000"/>
            </a:solid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10000"/>
              </a:lnSpc>
              <a:spcBef>
                <a:spcPct val="15000"/>
              </a:spcBef>
              <a:spcAft>
                <a:spcPct val="0"/>
              </a:spcAft>
              <a:buClrTx/>
              <a:buSzTx/>
              <a:buFont typeface="Verdana" panose="020B0604030504040204" pitchFamily="34" charset="0"/>
              <a:buNone/>
              <a:tabLst/>
              <a:defRPr/>
            </a:pPr>
            <a:endParaRPr kumimoji="1" lang="ja-JP" altLang="en-US" sz="1800" b="1" i="0" u="sng" strike="noStrike" kern="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8985B07-0FD5-09C0-3A73-8570DA1CE78E}"/>
              </a:ext>
            </a:extLst>
          </p:cNvPr>
          <p:cNvSpPr txBox="1"/>
          <p:nvPr/>
        </p:nvSpPr>
        <p:spPr>
          <a:xfrm>
            <a:off x="234938" y="1037841"/>
            <a:ext cx="4116416" cy="307777"/>
          </a:xfrm>
          <a:prstGeom prst="rect">
            <a:avLst/>
          </a:prstGeom>
          <a:noFill/>
        </p:spPr>
        <p:txBody>
          <a:bodyPr wrap="square" lIns="91440" tIns="45720" rIns="91440" bIns="45720" rtlCol="0" anchor="t">
            <a:spAutoFit/>
          </a:bodyPr>
          <a:lstStyle/>
          <a:p>
            <a:pPr defTabSz="457200"/>
            <a:r>
              <a:rPr kumimoji="0" lang="ja-JP" altLang="en-US" sz="1400" b="1" u="sng">
                <a:solidFill>
                  <a:prstClr val="black"/>
                </a:solidFill>
                <a:latin typeface="BIZ UDPゴシック" panose="020B0400000000000000" pitchFamily="50" charset="-128"/>
                <a:ea typeface="BIZ UDPゴシック" panose="020B0400000000000000" pitchFamily="50" charset="-128"/>
              </a:rPr>
              <a:t>パターン１</a:t>
            </a:r>
            <a:endParaRPr kumimoji="0" lang="en-US" altLang="ja-JP" sz="1400" b="1" u="sng" dirty="0">
              <a:solidFill>
                <a:prstClr val="black"/>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586A87E6-C764-D276-43BE-7A096EAD011C}"/>
              </a:ext>
            </a:extLst>
          </p:cNvPr>
          <p:cNvGrpSpPr/>
          <p:nvPr/>
        </p:nvGrpSpPr>
        <p:grpSpPr>
          <a:xfrm>
            <a:off x="391770" y="1502461"/>
            <a:ext cx="3709413" cy="2019532"/>
            <a:chOff x="2180188" y="2048722"/>
            <a:chExt cx="4037731" cy="2782357"/>
          </a:xfrm>
          <a:solidFill>
            <a:sysClr val="window" lastClr="FFFFFF"/>
          </a:solidFill>
        </p:grpSpPr>
        <p:sp>
          <p:nvSpPr>
            <p:cNvPr id="8" name="Line 5">
              <a:extLst>
                <a:ext uri="{FF2B5EF4-FFF2-40B4-BE49-F238E27FC236}">
                  <a16:creationId xmlns:a16="http://schemas.microsoft.com/office/drawing/2014/main" id="{D1AA9B0D-A1ED-49F6-1548-6241536A0CBE}"/>
                </a:ext>
              </a:extLst>
            </p:cNvPr>
            <p:cNvSpPr>
              <a:spLocks noChangeShapeType="1"/>
            </p:cNvSpPr>
            <p:nvPr/>
          </p:nvSpPr>
          <p:spPr bwMode="auto">
            <a:xfrm>
              <a:off x="4698085" y="2290166"/>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 name="Line 6">
              <a:extLst>
                <a:ext uri="{FF2B5EF4-FFF2-40B4-BE49-F238E27FC236}">
                  <a16:creationId xmlns:a16="http://schemas.microsoft.com/office/drawing/2014/main" id="{1B07DC1E-8603-94A7-BC37-16EB9B5D3FF0}"/>
                </a:ext>
              </a:extLst>
            </p:cNvPr>
            <p:cNvSpPr>
              <a:spLocks noChangeShapeType="1"/>
            </p:cNvSpPr>
            <p:nvPr/>
          </p:nvSpPr>
          <p:spPr bwMode="auto">
            <a:xfrm>
              <a:off x="3262844" y="2573341"/>
              <a:ext cx="0" cy="1592698"/>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 name="Line 12">
              <a:extLst>
                <a:ext uri="{FF2B5EF4-FFF2-40B4-BE49-F238E27FC236}">
                  <a16:creationId xmlns:a16="http://schemas.microsoft.com/office/drawing/2014/main" id="{F567BCBC-3492-BCCB-9AD6-14496F950998}"/>
                </a:ext>
              </a:extLst>
            </p:cNvPr>
            <p:cNvSpPr>
              <a:spLocks noChangeShapeType="1"/>
            </p:cNvSpPr>
            <p:nvPr/>
          </p:nvSpPr>
          <p:spPr bwMode="auto">
            <a:xfrm>
              <a:off x="4459106" y="2568216"/>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Line 13">
              <a:extLst>
                <a:ext uri="{FF2B5EF4-FFF2-40B4-BE49-F238E27FC236}">
                  <a16:creationId xmlns:a16="http://schemas.microsoft.com/office/drawing/2014/main" id="{17B9B5F3-A8D7-F139-9389-11C203BBEC39}"/>
                </a:ext>
              </a:extLst>
            </p:cNvPr>
            <p:cNvSpPr>
              <a:spLocks noChangeShapeType="1"/>
            </p:cNvSpPr>
            <p:nvPr/>
          </p:nvSpPr>
          <p:spPr bwMode="auto">
            <a:xfrm>
              <a:off x="3271157" y="2568216"/>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 name="Line 14">
              <a:extLst>
                <a:ext uri="{FF2B5EF4-FFF2-40B4-BE49-F238E27FC236}">
                  <a16:creationId xmlns:a16="http://schemas.microsoft.com/office/drawing/2014/main" id="{44AE75DC-7542-88BD-ACB1-440A87AE0A52}"/>
                </a:ext>
              </a:extLst>
            </p:cNvPr>
            <p:cNvSpPr>
              <a:spLocks noChangeShapeType="1"/>
            </p:cNvSpPr>
            <p:nvPr/>
          </p:nvSpPr>
          <p:spPr bwMode="auto">
            <a:xfrm>
              <a:off x="3271157" y="4169883"/>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Line 15">
              <a:extLst>
                <a:ext uri="{FF2B5EF4-FFF2-40B4-BE49-F238E27FC236}">
                  <a16:creationId xmlns:a16="http://schemas.microsoft.com/office/drawing/2014/main" id="{F9B0FBBF-2464-3FBE-964F-954E5CF89C57}"/>
                </a:ext>
              </a:extLst>
            </p:cNvPr>
            <p:cNvSpPr>
              <a:spLocks noChangeShapeType="1"/>
            </p:cNvSpPr>
            <p:nvPr/>
          </p:nvSpPr>
          <p:spPr bwMode="auto">
            <a:xfrm>
              <a:off x="3023865" y="3371612"/>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Line 16">
              <a:extLst>
                <a:ext uri="{FF2B5EF4-FFF2-40B4-BE49-F238E27FC236}">
                  <a16:creationId xmlns:a16="http://schemas.microsoft.com/office/drawing/2014/main" id="{A3F2C24E-E565-ED66-2EDE-1D1D1311B994}"/>
                </a:ext>
              </a:extLst>
            </p:cNvPr>
            <p:cNvSpPr>
              <a:spLocks noChangeShapeType="1"/>
            </p:cNvSpPr>
            <p:nvPr/>
          </p:nvSpPr>
          <p:spPr bwMode="auto">
            <a:xfrm>
              <a:off x="4706398" y="2286322"/>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Rectangle 17">
              <a:extLst>
                <a:ext uri="{FF2B5EF4-FFF2-40B4-BE49-F238E27FC236}">
                  <a16:creationId xmlns:a16="http://schemas.microsoft.com/office/drawing/2014/main" id="{37624E4A-7F20-0418-E7B1-4CC7DB660265}"/>
                </a:ext>
              </a:extLst>
            </p:cNvPr>
            <p:cNvSpPr>
              <a:spLocks noChangeArrowheads="1"/>
            </p:cNvSpPr>
            <p:nvPr/>
          </p:nvSpPr>
          <p:spPr bwMode="auto">
            <a:xfrm>
              <a:off x="4947454" y="2048722"/>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Rectangle 18">
              <a:extLst>
                <a:ext uri="{FF2B5EF4-FFF2-40B4-BE49-F238E27FC236}">
                  <a16:creationId xmlns:a16="http://schemas.microsoft.com/office/drawing/2014/main" id="{36A48C5E-A007-9718-47C1-7D2A5ECDC51D}"/>
                </a:ext>
              </a:extLst>
            </p:cNvPr>
            <p:cNvSpPr>
              <a:spLocks noChangeArrowheads="1"/>
            </p:cNvSpPr>
            <p:nvPr/>
          </p:nvSpPr>
          <p:spPr bwMode="auto">
            <a:xfrm>
              <a:off x="3503901" y="2239425"/>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Rectangle 20">
              <a:extLst>
                <a:ext uri="{FF2B5EF4-FFF2-40B4-BE49-F238E27FC236}">
                  <a16:creationId xmlns:a16="http://schemas.microsoft.com/office/drawing/2014/main" id="{C4335002-ABE4-47AA-2322-6A93E9B2E73F}"/>
                </a:ext>
              </a:extLst>
            </p:cNvPr>
            <p:cNvSpPr>
              <a:spLocks noChangeArrowheads="1"/>
            </p:cNvSpPr>
            <p:nvPr/>
          </p:nvSpPr>
          <p:spPr bwMode="auto">
            <a:xfrm>
              <a:off x="2180188" y="3126621"/>
              <a:ext cx="863999" cy="468969"/>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売上の</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構成</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Rectangle 21">
              <a:extLst>
                <a:ext uri="{FF2B5EF4-FFF2-40B4-BE49-F238E27FC236}">
                  <a16:creationId xmlns:a16="http://schemas.microsoft.com/office/drawing/2014/main" id="{AD15D8A3-4EED-3101-8E36-79069E1F27B5}"/>
                </a:ext>
              </a:extLst>
            </p:cNvPr>
            <p:cNvSpPr>
              <a:spLocks noChangeArrowheads="1"/>
            </p:cNvSpPr>
            <p:nvPr/>
          </p:nvSpPr>
          <p:spPr bwMode="auto">
            <a:xfrm>
              <a:off x="3517409" y="3832123"/>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9" name="Rectangle 22">
              <a:extLst>
                <a:ext uri="{FF2B5EF4-FFF2-40B4-BE49-F238E27FC236}">
                  <a16:creationId xmlns:a16="http://schemas.microsoft.com/office/drawing/2014/main" id="{90F9FF45-D055-5B1A-3DEA-0CD752029E85}"/>
                </a:ext>
              </a:extLst>
            </p:cNvPr>
            <p:cNvSpPr>
              <a:spLocks noChangeArrowheads="1"/>
            </p:cNvSpPr>
            <p:nvPr/>
          </p:nvSpPr>
          <p:spPr bwMode="auto">
            <a:xfrm>
              <a:off x="4947454" y="2616905"/>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Line 23">
              <a:extLst>
                <a:ext uri="{FF2B5EF4-FFF2-40B4-BE49-F238E27FC236}">
                  <a16:creationId xmlns:a16="http://schemas.microsoft.com/office/drawing/2014/main" id="{9F0C985E-902D-7410-CA1A-75F059CB62FA}"/>
                </a:ext>
              </a:extLst>
            </p:cNvPr>
            <p:cNvSpPr>
              <a:spLocks noChangeShapeType="1"/>
            </p:cNvSpPr>
            <p:nvPr/>
          </p:nvSpPr>
          <p:spPr bwMode="auto">
            <a:xfrm>
              <a:off x="4706398" y="2710444"/>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Line 31">
              <a:extLst>
                <a:ext uri="{FF2B5EF4-FFF2-40B4-BE49-F238E27FC236}">
                  <a16:creationId xmlns:a16="http://schemas.microsoft.com/office/drawing/2014/main" id="{71875FC0-A72D-4230-96B7-998942C9A876}"/>
                </a:ext>
              </a:extLst>
            </p:cNvPr>
            <p:cNvSpPr>
              <a:spLocks noChangeShapeType="1"/>
            </p:cNvSpPr>
            <p:nvPr/>
          </p:nvSpPr>
          <p:spPr bwMode="auto">
            <a:xfrm>
              <a:off x="4698085" y="4034062"/>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Line 32">
              <a:extLst>
                <a:ext uri="{FF2B5EF4-FFF2-40B4-BE49-F238E27FC236}">
                  <a16:creationId xmlns:a16="http://schemas.microsoft.com/office/drawing/2014/main" id="{9A157C13-AF4B-972B-91D6-1970E11C2F68}"/>
                </a:ext>
              </a:extLst>
            </p:cNvPr>
            <p:cNvSpPr>
              <a:spLocks noChangeShapeType="1"/>
            </p:cNvSpPr>
            <p:nvPr/>
          </p:nvSpPr>
          <p:spPr bwMode="auto">
            <a:xfrm>
              <a:off x="4706398" y="4028937"/>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Rectangle 33">
              <a:extLst>
                <a:ext uri="{FF2B5EF4-FFF2-40B4-BE49-F238E27FC236}">
                  <a16:creationId xmlns:a16="http://schemas.microsoft.com/office/drawing/2014/main" id="{7C25B2CA-C238-1E47-FDC9-F1C0A7973025}"/>
                </a:ext>
              </a:extLst>
            </p:cNvPr>
            <p:cNvSpPr>
              <a:spLocks noChangeArrowheads="1"/>
            </p:cNvSpPr>
            <p:nvPr/>
          </p:nvSpPr>
          <p:spPr bwMode="auto">
            <a:xfrm>
              <a:off x="4947454" y="3766826"/>
              <a:ext cx="1270465" cy="474812"/>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Rectangle 34">
              <a:extLst>
                <a:ext uri="{FF2B5EF4-FFF2-40B4-BE49-F238E27FC236}">
                  <a16:creationId xmlns:a16="http://schemas.microsoft.com/office/drawing/2014/main" id="{D391171F-7517-4D98-8C1C-0FCDBF4E410B}"/>
                </a:ext>
              </a:extLst>
            </p:cNvPr>
            <p:cNvSpPr>
              <a:spLocks noChangeArrowheads="1"/>
            </p:cNvSpPr>
            <p:nvPr/>
          </p:nvSpPr>
          <p:spPr bwMode="auto">
            <a:xfrm>
              <a:off x="4947454" y="4359521"/>
              <a:ext cx="1270465" cy="471558"/>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Line 35">
              <a:extLst>
                <a:ext uri="{FF2B5EF4-FFF2-40B4-BE49-F238E27FC236}">
                  <a16:creationId xmlns:a16="http://schemas.microsoft.com/office/drawing/2014/main" id="{575225B8-8ED8-1E14-7829-157CE86465BA}"/>
                </a:ext>
              </a:extLst>
            </p:cNvPr>
            <p:cNvSpPr>
              <a:spLocks noChangeShapeType="1"/>
            </p:cNvSpPr>
            <p:nvPr/>
          </p:nvSpPr>
          <p:spPr bwMode="auto">
            <a:xfrm>
              <a:off x="4706398" y="4453058"/>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Line 38">
              <a:extLst>
                <a:ext uri="{FF2B5EF4-FFF2-40B4-BE49-F238E27FC236}">
                  <a16:creationId xmlns:a16="http://schemas.microsoft.com/office/drawing/2014/main" id="{EC0767FA-E8D8-C4EA-040E-6581A9E35F12}"/>
                </a:ext>
              </a:extLst>
            </p:cNvPr>
            <p:cNvSpPr>
              <a:spLocks noChangeShapeType="1"/>
            </p:cNvSpPr>
            <p:nvPr/>
          </p:nvSpPr>
          <p:spPr bwMode="auto">
            <a:xfrm>
              <a:off x="4459106" y="4169883"/>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27" name="テキスト ボックス 26">
            <a:extLst>
              <a:ext uri="{FF2B5EF4-FFF2-40B4-BE49-F238E27FC236}">
                <a16:creationId xmlns:a16="http://schemas.microsoft.com/office/drawing/2014/main" id="{21AAB21D-4787-3D1A-74BA-97F229A40EB2}"/>
              </a:ext>
            </a:extLst>
          </p:cNvPr>
          <p:cNvSpPr txBox="1"/>
          <p:nvPr/>
        </p:nvSpPr>
        <p:spPr>
          <a:xfrm>
            <a:off x="391770" y="3658080"/>
            <a:ext cx="3823125" cy="307777"/>
          </a:xfrm>
          <a:prstGeom prst="rect">
            <a:avLst/>
          </a:prstGeom>
          <a:noFill/>
        </p:spPr>
        <p:txBody>
          <a:bodyPr wrap="square" lIns="91440" tIns="45720" rIns="91440" bIns="45720" rtlCol="0" anchor="t">
            <a:spAutoFit/>
          </a:bodyPr>
          <a:lstStyle/>
          <a:p>
            <a:pPr defTabSz="457200"/>
            <a:r>
              <a:rPr kumimoji="0" lang="ja-JP" altLang="en-US" sz="1400">
                <a:solidFill>
                  <a:prstClr val="black"/>
                </a:solidFill>
                <a:latin typeface="BIZ UDPゴシック" panose="020B0400000000000000" pitchFamily="50" charset="-128"/>
                <a:ea typeface="BIZ UDPゴシック" panose="020B0400000000000000" pitchFamily="50" charset="-128"/>
              </a:rPr>
              <a:t>⇒ </a:t>
            </a:r>
            <a:r>
              <a:rPr kumimoji="0" lang="en-US" altLang="ja-JP" sz="1400" dirty="0">
                <a:solidFill>
                  <a:prstClr val="black"/>
                </a:solidFill>
                <a:latin typeface="BIZ UDPゴシック" panose="020B0400000000000000" pitchFamily="50" charset="-128"/>
                <a:ea typeface="BIZ UDPゴシック" panose="020B0400000000000000" pitchFamily="50" charset="-128"/>
              </a:rPr>
              <a:t>xx</a:t>
            </a:r>
            <a:r>
              <a:rPr kumimoji="0" lang="ja-JP" altLang="en-US" sz="1400">
                <a:solidFill>
                  <a:prstClr val="black"/>
                </a:solidFill>
                <a:latin typeface="BIZ UDPゴシック" panose="020B0400000000000000" pitchFamily="50" charset="-128"/>
                <a:ea typeface="BIZ UDPゴシック" panose="020B0400000000000000" pitchFamily="50" charset="-128"/>
              </a:rPr>
              <a:t>をする必要があるのでは？</a:t>
            </a:r>
            <a:endParaRPr kumimoji="0"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8" name="正方形/長方形 4">
            <a:extLst>
              <a:ext uri="{FF2B5EF4-FFF2-40B4-BE49-F238E27FC236}">
                <a16:creationId xmlns:a16="http://schemas.microsoft.com/office/drawing/2014/main" id="{61E1052B-A33B-6B1B-F624-619F14A82254}"/>
              </a:ext>
            </a:extLst>
          </p:cNvPr>
          <p:cNvSpPr>
            <a:spLocks noChangeArrowheads="1"/>
          </p:cNvSpPr>
          <p:nvPr/>
        </p:nvSpPr>
        <p:spPr bwMode="auto">
          <a:xfrm>
            <a:off x="4732591" y="1354121"/>
            <a:ext cx="4116416" cy="2678501"/>
          </a:xfrm>
          <a:prstGeom prst="rect">
            <a:avLst/>
          </a:prstGeom>
          <a:solidFill>
            <a:srgbClr val="F2F2F2"/>
          </a:solidFill>
          <a:ln w="9525" algn="ctr">
            <a:solidFill>
              <a:sysClr val="windowText" lastClr="000000"/>
            </a:solid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10000"/>
              </a:lnSpc>
              <a:spcBef>
                <a:spcPct val="15000"/>
              </a:spcBef>
              <a:spcAft>
                <a:spcPct val="0"/>
              </a:spcAft>
              <a:buClrTx/>
              <a:buSzTx/>
              <a:buFont typeface="Verdana" panose="020B0604030504040204" pitchFamily="34" charset="0"/>
              <a:buNone/>
              <a:tabLst/>
              <a:defRPr/>
            </a:pPr>
            <a:endParaRPr kumimoji="1" lang="ja-JP" altLang="en-US" sz="1800" b="1" i="0" u="sng" strike="noStrike" kern="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09B11C5B-087A-1ED6-7214-F4F7DBDB9738}"/>
              </a:ext>
            </a:extLst>
          </p:cNvPr>
          <p:cNvSpPr txBox="1"/>
          <p:nvPr/>
        </p:nvSpPr>
        <p:spPr>
          <a:xfrm>
            <a:off x="4732592" y="1037841"/>
            <a:ext cx="4116416" cy="307777"/>
          </a:xfrm>
          <a:prstGeom prst="rect">
            <a:avLst/>
          </a:prstGeom>
          <a:noFill/>
        </p:spPr>
        <p:txBody>
          <a:bodyPr wrap="square" lIns="91440" tIns="45720" rIns="91440" bIns="45720" rtlCol="0" anchor="t">
            <a:spAutoFit/>
          </a:bodyPr>
          <a:lstStyle/>
          <a:p>
            <a:pPr defTabSz="457200"/>
            <a:r>
              <a:rPr kumimoji="0" lang="ja-JP" altLang="en-US" sz="1400" b="1" u="sng">
                <a:solidFill>
                  <a:prstClr val="black"/>
                </a:solidFill>
                <a:latin typeface="BIZ UDPゴシック" panose="020B0400000000000000" pitchFamily="50" charset="-128"/>
                <a:ea typeface="BIZ UDPゴシック" panose="020B0400000000000000" pitchFamily="50" charset="-128"/>
              </a:rPr>
              <a:t>パターン２</a:t>
            </a:r>
            <a:endParaRPr kumimoji="0" lang="en-US" altLang="ja-JP" sz="1400" b="1" u="sng" dirty="0">
              <a:solidFill>
                <a:prstClr val="black"/>
              </a:solidFill>
              <a:latin typeface="BIZ UDPゴシック" panose="020B0400000000000000" pitchFamily="50" charset="-128"/>
              <a:ea typeface="BIZ UDPゴシック" panose="020B0400000000000000" pitchFamily="50" charset="-128"/>
            </a:endParaRPr>
          </a:p>
        </p:txBody>
      </p:sp>
      <p:grpSp>
        <p:nvGrpSpPr>
          <p:cNvPr id="30" name="グループ化 29">
            <a:extLst>
              <a:ext uri="{FF2B5EF4-FFF2-40B4-BE49-F238E27FC236}">
                <a16:creationId xmlns:a16="http://schemas.microsoft.com/office/drawing/2014/main" id="{6EFE49C6-43D6-3E95-E04C-05B939B5E374}"/>
              </a:ext>
            </a:extLst>
          </p:cNvPr>
          <p:cNvGrpSpPr/>
          <p:nvPr/>
        </p:nvGrpSpPr>
        <p:grpSpPr>
          <a:xfrm>
            <a:off x="4889423" y="1502461"/>
            <a:ext cx="3709413" cy="2019532"/>
            <a:chOff x="2180188" y="2048722"/>
            <a:chExt cx="4037731" cy="2782357"/>
          </a:xfrm>
          <a:solidFill>
            <a:sysClr val="window" lastClr="FFFFFF"/>
          </a:solidFill>
        </p:grpSpPr>
        <p:sp>
          <p:nvSpPr>
            <p:cNvPr id="31" name="Line 5">
              <a:extLst>
                <a:ext uri="{FF2B5EF4-FFF2-40B4-BE49-F238E27FC236}">
                  <a16:creationId xmlns:a16="http://schemas.microsoft.com/office/drawing/2014/main" id="{9FBC0C10-3210-8644-DEDF-FAEA7CEC090C}"/>
                </a:ext>
              </a:extLst>
            </p:cNvPr>
            <p:cNvSpPr>
              <a:spLocks noChangeShapeType="1"/>
            </p:cNvSpPr>
            <p:nvPr/>
          </p:nvSpPr>
          <p:spPr bwMode="auto">
            <a:xfrm>
              <a:off x="4698085" y="2290166"/>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Line 6">
              <a:extLst>
                <a:ext uri="{FF2B5EF4-FFF2-40B4-BE49-F238E27FC236}">
                  <a16:creationId xmlns:a16="http://schemas.microsoft.com/office/drawing/2014/main" id="{E4CFC6CB-EB40-8110-4B6E-0EF13302EDC1}"/>
                </a:ext>
              </a:extLst>
            </p:cNvPr>
            <p:cNvSpPr>
              <a:spLocks noChangeShapeType="1"/>
            </p:cNvSpPr>
            <p:nvPr/>
          </p:nvSpPr>
          <p:spPr bwMode="auto">
            <a:xfrm>
              <a:off x="3262844" y="2573341"/>
              <a:ext cx="0" cy="1592698"/>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Line 12">
              <a:extLst>
                <a:ext uri="{FF2B5EF4-FFF2-40B4-BE49-F238E27FC236}">
                  <a16:creationId xmlns:a16="http://schemas.microsoft.com/office/drawing/2014/main" id="{6E1F18C2-22E5-6196-2A48-6DB951392145}"/>
                </a:ext>
              </a:extLst>
            </p:cNvPr>
            <p:cNvSpPr>
              <a:spLocks noChangeShapeType="1"/>
            </p:cNvSpPr>
            <p:nvPr/>
          </p:nvSpPr>
          <p:spPr bwMode="auto">
            <a:xfrm>
              <a:off x="4459106" y="2568216"/>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Line 13">
              <a:extLst>
                <a:ext uri="{FF2B5EF4-FFF2-40B4-BE49-F238E27FC236}">
                  <a16:creationId xmlns:a16="http://schemas.microsoft.com/office/drawing/2014/main" id="{16BEDC49-3D71-6C32-8C6B-3CF0B95E69D3}"/>
                </a:ext>
              </a:extLst>
            </p:cNvPr>
            <p:cNvSpPr>
              <a:spLocks noChangeShapeType="1"/>
            </p:cNvSpPr>
            <p:nvPr/>
          </p:nvSpPr>
          <p:spPr bwMode="auto">
            <a:xfrm>
              <a:off x="3271157" y="2568216"/>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Line 14">
              <a:extLst>
                <a:ext uri="{FF2B5EF4-FFF2-40B4-BE49-F238E27FC236}">
                  <a16:creationId xmlns:a16="http://schemas.microsoft.com/office/drawing/2014/main" id="{C8DF3E28-6B96-7569-1B0F-51EB5716C421}"/>
                </a:ext>
              </a:extLst>
            </p:cNvPr>
            <p:cNvSpPr>
              <a:spLocks noChangeShapeType="1"/>
            </p:cNvSpPr>
            <p:nvPr/>
          </p:nvSpPr>
          <p:spPr bwMode="auto">
            <a:xfrm>
              <a:off x="3271157" y="4169883"/>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Line 15">
              <a:extLst>
                <a:ext uri="{FF2B5EF4-FFF2-40B4-BE49-F238E27FC236}">
                  <a16:creationId xmlns:a16="http://schemas.microsoft.com/office/drawing/2014/main" id="{8DBD554E-92A0-A62D-6F9E-33DC60D88D0E}"/>
                </a:ext>
              </a:extLst>
            </p:cNvPr>
            <p:cNvSpPr>
              <a:spLocks noChangeShapeType="1"/>
            </p:cNvSpPr>
            <p:nvPr/>
          </p:nvSpPr>
          <p:spPr bwMode="auto">
            <a:xfrm>
              <a:off x="3023865" y="3371612"/>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Line 16">
              <a:extLst>
                <a:ext uri="{FF2B5EF4-FFF2-40B4-BE49-F238E27FC236}">
                  <a16:creationId xmlns:a16="http://schemas.microsoft.com/office/drawing/2014/main" id="{28020F0D-CE20-BEB6-9CBA-E92589EA3AD6}"/>
                </a:ext>
              </a:extLst>
            </p:cNvPr>
            <p:cNvSpPr>
              <a:spLocks noChangeShapeType="1"/>
            </p:cNvSpPr>
            <p:nvPr/>
          </p:nvSpPr>
          <p:spPr bwMode="auto">
            <a:xfrm>
              <a:off x="4706398" y="2286322"/>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Rectangle 17">
              <a:extLst>
                <a:ext uri="{FF2B5EF4-FFF2-40B4-BE49-F238E27FC236}">
                  <a16:creationId xmlns:a16="http://schemas.microsoft.com/office/drawing/2014/main" id="{854ACC8A-C33D-43F7-17BD-D04FDCBA5CEA}"/>
                </a:ext>
              </a:extLst>
            </p:cNvPr>
            <p:cNvSpPr>
              <a:spLocks noChangeArrowheads="1"/>
            </p:cNvSpPr>
            <p:nvPr/>
          </p:nvSpPr>
          <p:spPr bwMode="auto">
            <a:xfrm>
              <a:off x="4947454" y="2048722"/>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9" name="Rectangle 18">
              <a:extLst>
                <a:ext uri="{FF2B5EF4-FFF2-40B4-BE49-F238E27FC236}">
                  <a16:creationId xmlns:a16="http://schemas.microsoft.com/office/drawing/2014/main" id="{2B28794D-0201-5489-3BFC-6154FF1A3B8B}"/>
                </a:ext>
              </a:extLst>
            </p:cNvPr>
            <p:cNvSpPr>
              <a:spLocks noChangeArrowheads="1"/>
            </p:cNvSpPr>
            <p:nvPr/>
          </p:nvSpPr>
          <p:spPr bwMode="auto">
            <a:xfrm>
              <a:off x="3503901" y="2239425"/>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0" name="Rectangle 20">
              <a:extLst>
                <a:ext uri="{FF2B5EF4-FFF2-40B4-BE49-F238E27FC236}">
                  <a16:creationId xmlns:a16="http://schemas.microsoft.com/office/drawing/2014/main" id="{150F3B6A-AC93-1F99-6AD4-F224423FC833}"/>
                </a:ext>
              </a:extLst>
            </p:cNvPr>
            <p:cNvSpPr>
              <a:spLocks noChangeArrowheads="1"/>
            </p:cNvSpPr>
            <p:nvPr/>
          </p:nvSpPr>
          <p:spPr bwMode="auto">
            <a:xfrm>
              <a:off x="2180188" y="3126621"/>
              <a:ext cx="863999" cy="468969"/>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売上の</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構成</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Rectangle 21">
              <a:extLst>
                <a:ext uri="{FF2B5EF4-FFF2-40B4-BE49-F238E27FC236}">
                  <a16:creationId xmlns:a16="http://schemas.microsoft.com/office/drawing/2014/main" id="{34EC2F9C-0E29-458F-8D1F-6E12D9BC67B6}"/>
                </a:ext>
              </a:extLst>
            </p:cNvPr>
            <p:cNvSpPr>
              <a:spLocks noChangeArrowheads="1"/>
            </p:cNvSpPr>
            <p:nvPr/>
          </p:nvSpPr>
          <p:spPr bwMode="auto">
            <a:xfrm>
              <a:off x="3517409" y="3832123"/>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Rectangle 22">
              <a:extLst>
                <a:ext uri="{FF2B5EF4-FFF2-40B4-BE49-F238E27FC236}">
                  <a16:creationId xmlns:a16="http://schemas.microsoft.com/office/drawing/2014/main" id="{4EF8A7D9-5B64-6EB4-3FC8-1E1E02D36358}"/>
                </a:ext>
              </a:extLst>
            </p:cNvPr>
            <p:cNvSpPr>
              <a:spLocks noChangeArrowheads="1"/>
            </p:cNvSpPr>
            <p:nvPr/>
          </p:nvSpPr>
          <p:spPr bwMode="auto">
            <a:xfrm>
              <a:off x="4947454" y="2616905"/>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3" name="Line 23">
              <a:extLst>
                <a:ext uri="{FF2B5EF4-FFF2-40B4-BE49-F238E27FC236}">
                  <a16:creationId xmlns:a16="http://schemas.microsoft.com/office/drawing/2014/main" id="{8A2B3ED5-2485-5D89-30AB-8DEB56F32E5B}"/>
                </a:ext>
              </a:extLst>
            </p:cNvPr>
            <p:cNvSpPr>
              <a:spLocks noChangeShapeType="1"/>
            </p:cNvSpPr>
            <p:nvPr/>
          </p:nvSpPr>
          <p:spPr bwMode="auto">
            <a:xfrm>
              <a:off x="4706398" y="2710444"/>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Line 31">
              <a:extLst>
                <a:ext uri="{FF2B5EF4-FFF2-40B4-BE49-F238E27FC236}">
                  <a16:creationId xmlns:a16="http://schemas.microsoft.com/office/drawing/2014/main" id="{ABE8C3B6-08A9-2865-1872-047BA48FF6CA}"/>
                </a:ext>
              </a:extLst>
            </p:cNvPr>
            <p:cNvSpPr>
              <a:spLocks noChangeShapeType="1"/>
            </p:cNvSpPr>
            <p:nvPr/>
          </p:nvSpPr>
          <p:spPr bwMode="auto">
            <a:xfrm>
              <a:off x="4698085" y="4034062"/>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Line 32">
              <a:extLst>
                <a:ext uri="{FF2B5EF4-FFF2-40B4-BE49-F238E27FC236}">
                  <a16:creationId xmlns:a16="http://schemas.microsoft.com/office/drawing/2014/main" id="{C9C79177-FEBB-F0E8-B175-E414E820ED26}"/>
                </a:ext>
              </a:extLst>
            </p:cNvPr>
            <p:cNvSpPr>
              <a:spLocks noChangeShapeType="1"/>
            </p:cNvSpPr>
            <p:nvPr/>
          </p:nvSpPr>
          <p:spPr bwMode="auto">
            <a:xfrm>
              <a:off x="4706398" y="4028937"/>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6" name="Rectangle 33">
              <a:extLst>
                <a:ext uri="{FF2B5EF4-FFF2-40B4-BE49-F238E27FC236}">
                  <a16:creationId xmlns:a16="http://schemas.microsoft.com/office/drawing/2014/main" id="{670DBD23-8D9B-6E56-749A-BAB4ABF792FE}"/>
                </a:ext>
              </a:extLst>
            </p:cNvPr>
            <p:cNvSpPr>
              <a:spLocks noChangeArrowheads="1"/>
            </p:cNvSpPr>
            <p:nvPr/>
          </p:nvSpPr>
          <p:spPr bwMode="auto">
            <a:xfrm>
              <a:off x="4947454" y="3766826"/>
              <a:ext cx="1270465" cy="474812"/>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7" name="Rectangle 34">
              <a:extLst>
                <a:ext uri="{FF2B5EF4-FFF2-40B4-BE49-F238E27FC236}">
                  <a16:creationId xmlns:a16="http://schemas.microsoft.com/office/drawing/2014/main" id="{A7EF3349-24CA-0210-3E91-B39C75C84206}"/>
                </a:ext>
              </a:extLst>
            </p:cNvPr>
            <p:cNvSpPr>
              <a:spLocks noChangeArrowheads="1"/>
            </p:cNvSpPr>
            <p:nvPr/>
          </p:nvSpPr>
          <p:spPr bwMode="auto">
            <a:xfrm>
              <a:off x="4947454" y="4359521"/>
              <a:ext cx="1270465" cy="471558"/>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xx</a:t>
              </a: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8" name="Line 35">
              <a:extLst>
                <a:ext uri="{FF2B5EF4-FFF2-40B4-BE49-F238E27FC236}">
                  <a16:creationId xmlns:a16="http://schemas.microsoft.com/office/drawing/2014/main" id="{ABEBCCE8-5FF4-738A-E990-70996B2CF036}"/>
                </a:ext>
              </a:extLst>
            </p:cNvPr>
            <p:cNvSpPr>
              <a:spLocks noChangeShapeType="1"/>
            </p:cNvSpPr>
            <p:nvPr/>
          </p:nvSpPr>
          <p:spPr bwMode="auto">
            <a:xfrm>
              <a:off x="4706398" y="4453058"/>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Line 38">
              <a:extLst>
                <a:ext uri="{FF2B5EF4-FFF2-40B4-BE49-F238E27FC236}">
                  <a16:creationId xmlns:a16="http://schemas.microsoft.com/office/drawing/2014/main" id="{87077D5E-6C2B-C9ED-3D1F-AAE757FB74FD}"/>
                </a:ext>
              </a:extLst>
            </p:cNvPr>
            <p:cNvSpPr>
              <a:spLocks noChangeShapeType="1"/>
            </p:cNvSpPr>
            <p:nvPr/>
          </p:nvSpPr>
          <p:spPr bwMode="auto">
            <a:xfrm>
              <a:off x="4459106" y="4169883"/>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50" name="テキスト ボックス 49">
            <a:extLst>
              <a:ext uri="{FF2B5EF4-FFF2-40B4-BE49-F238E27FC236}">
                <a16:creationId xmlns:a16="http://schemas.microsoft.com/office/drawing/2014/main" id="{F08310A1-537B-FDC0-39ED-83526DC06E69}"/>
              </a:ext>
            </a:extLst>
          </p:cNvPr>
          <p:cNvSpPr txBox="1"/>
          <p:nvPr/>
        </p:nvSpPr>
        <p:spPr>
          <a:xfrm>
            <a:off x="4889424" y="3658080"/>
            <a:ext cx="3823125" cy="307777"/>
          </a:xfrm>
          <a:prstGeom prst="rect">
            <a:avLst/>
          </a:prstGeom>
          <a:noFill/>
        </p:spPr>
        <p:txBody>
          <a:bodyPr wrap="square" lIns="91440" tIns="45720" rIns="91440" bIns="45720" rtlCol="0" anchor="t">
            <a:spAutoFit/>
          </a:bodyPr>
          <a:lstStyle/>
          <a:p>
            <a:pPr defTabSz="457200"/>
            <a:r>
              <a:rPr kumimoji="0" lang="ja-JP" altLang="en-US" sz="1400">
                <a:solidFill>
                  <a:prstClr val="black"/>
                </a:solidFill>
                <a:latin typeface="BIZ UDPゴシック" panose="020B0400000000000000" pitchFamily="50" charset="-128"/>
                <a:ea typeface="BIZ UDPゴシック" panose="020B0400000000000000" pitchFamily="50" charset="-128"/>
              </a:rPr>
              <a:t>⇒ </a:t>
            </a:r>
            <a:r>
              <a:rPr kumimoji="0" lang="en-US" altLang="ja-JP" sz="1400" dirty="0">
                <a:solidFill>
                  <a:prstClr val="black"/>
                </a:solidFill>
                <a:latin typeface="BIZ UDPゴシック" panose="020B0400000000000000" pitchFamily="50" charset="-128"/>
                <a:ea typeface="BIZ UDPゴシック" panose="020B0400000000000000" pitchFamily="50" charset="-128"/>
              </a:rPr>
              <a:t>xx</a:t>
            </a:r>
            <a:r>
              <a:rPr kumimoji="0" lang="ja-JP" altLang="en-US" sz="1400">
                <a:solidFill>
                  <a:prstClr val="black"/>
                </a:solidFill>
                <a:latin typeface="BIZ UDPゴシック" panose="020B0400000000000000" pitchFamily="50" charset="-128"/>
                <a:ea typeface="BIZ UDPゴシック" panose="020B0400000000000000" pitchFamily="50" charset="-128"/>
              </a:rPr>
              <a:t>をする必要があるのでは？</a:t>
            </a:r>
            <a:endParaRPr kumimoji="0"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A1695B84-412D-B751-0B3F-1CE1382562E0}"/>
              </a:ext>
            </a:extLst>
          </p:cNvPr>
          <p:cNvSpPr/>
          <p:nvPr/>
        </p:nvSpPr>
        <p:spPr>
          <a:xfrm>
            <a:off x="7985760" y="69669"/>
            <a:ext cx="1006463" cy="273845"/>
          </a:xfrm>
          <a:prstGeom prst="rect">
            <a:avLst/>
          </a:prstGeom>
          <a:solidFill>
            <a:schemeClr val="accent2">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latin typeface="BIZ UDPGothic" panose="020B0400000000000000" pitchFamily="34" charset="-128"/>
                <a:ea typeface="BIZ UDPGothic" panose="020B0400000000000000" pitchFamily="34" charset="-128"/>
              </a:rPr>
              <a:t>STEP①</a:t>
            </a:r>
            <a:endParaRPr kumimoji="1" lang="ja-JP" altLang="en-US" sz="1200" b="1">
              <a:latin typeface="BIZ UDPGothic" panose="020B0400000000000000" pitchFamily="34" charset="-128"/>
              <a:ea typeface="BIZ UDPGothic" panose="020B0400000000000000" pitchFamily="34" charset="-128"/>
            </a:endParaRPr>
          </a:p>
        </p:txBody>
      </p:sp>
      <p:sp>
        <p:nvSpPr>
          <p:cNvPr id="53" name="コンテンツ プレースホルダー 3">
            <a:extLst>
              <a:ext uri="{FF2B5EF4-FFF2-40B4-BE49-F238E27FC236}">
                <a16:creationId xmlns:a16="http://schemas.microsoft.com/office/drawing/2014/main" id="{1D2A5CD2-38F8-240C-177B-661B39B07D40}"/>
              </a:ext>
            </a:extLst>
          </p:cNvPr>
          <p:cNvSpPr>
            <a:spLocks noGrp="1"/>
          </p:cNvSpPr>
          <p:nvPr>
            <p:ph idx="13"/>
          </p:nvPr>
        </p:nvSpPr>
        <p:spPr>
          <a:xfrm>
            <a:off x="141599" y="537124"/>
            <a:ext cx="8851899" cy="499233"/>
          </a:xfrm>
        </p:spPr>
        <p:txBody>
          <a:bodyPr/>
          <a:lstStyle/>
          <a:p>
            <a:r>
              <a:rPr kumimoji="1" lang="ja-JP" altLang="en-US" sz="1200">
                <a:solidFill>
                  <a:schemeClr val="tx1"/>
                </a:solidFill>
                <a:latin typeface="BIZ UDPGothic" panose="020B0400000000000000" pitchFamily="34" charset="-128"/>
                <a:ea typeface="BIZ UDPGothic" panose="020B0400000000000000" pitchFamily="34" charset="-128"/>
              </a:rPr>
              <a:t>店舗の売上はどのように構成されるだろうか？</a:t>
            </a:r>
            <a:br>
              <a:rPr lang="en-US" altLang="ja-JP" dirty="0">
                <a:latin typeface="BIZ UDPGothic" panose="020B0400000000000000" pitchFamily="34" charset="-128"/>
                <a:ea typeface="BIZ UDPGothic" panose="020B0400000000000000" pitchFamily="34" charset="-128"/>
              </a:rPr>
            </a:br>
            <a:r>
              <a:rPr kumimoji="1" lang="ja-JP" altLang="en-US" sz="1200">
                <a:solidFill>
                  <a:schemeClr val="tx1"/>
                </a:solidFill>
                <a:latin typeface="BIZ UDPGothic" panose="020B0400000000000000" pitchFamily="34" charset="-128"/>
                <a:ea typeface="BIZ UDPGothic" panose="020B0400000000000000" pitchFamily="34" charset="-128"/>
              </a:rPr>
              <a:t>考えられるパターンは複数ありますので</a:t>
            </a:r>
            <a:r>
              <a:rPr kumimoji="1" lang="en-US" altLang="ja-JP" sz="1200" dirty="0">
                <a:solidFill>
                  <a:schemeClr val="tx1"/>
                </a:solidFill>
                <a:latin typeface="BIZ UDPGothic" panose="020B0400000000000000" pitchFamily="34" charset="-128"/>
                <a:ea typeface="BIZ UDPGothic" panose="020B0400000000000000" pitchFamily="34" charset="-128"/>
              </a:rPr>
              <a:t>MECE×</a:t>
            </a:r>
            <a:r>
              <a:rPr lang="ja-JP" altLang="en-US">
                <a:latin typeface="BIZ UDPGothic" panose="020B0400000000000000" pitchFamily="34" charset="-128"/>
                <a:ea typeface="BIZ UDPGothic" panose="020B0400000000000000" pitchFamily="34" charset="-128"/>
              </a:rPr>
              <a:t>ロッジツリーの考え方で検討してみましょう。</a:t>
            </a:r>
            <a:endParaRPr kumimoji="1" lang="en-US" altLang="ja-JP" sz="1200" dirty="0">
              <a:solidFill>
                <a:schemeClr val="tx1"/>
              </a:solidFill>
              <a:latin typeface="BIZ UDPGothic" panose="020B0400000000000000" pitchFamily="34" charset="-128"/>
              <a:ea typeface="BIZ UDPGothic" panose="020B0400000000000000" pitchFamily="34" charset="-128"/>
            </a:endParaRPr>
          </a:p>
        </p:txBody>
      </p:sp>
      <p:sp>
        <p:nvSpPr>
          <p:cNvPr id="55" name="コンテンツ プレースホルダー 3">
            <a:extLst>
              <a:ext uri="{FF2B5EF4-FFF2-40B4-BE49-F238E27FC236}">
                <a16:creationId xmlns:a16="http://schemas.microsoft.com/office/drawing/2014/main" id="{9225C673-326D-9FF9-2805-0633ACA09CFB}"/>
              </a:ext>
            </a:extLst>
          </p:cNvPr>
          <p:cNvSpPr txBox="1">
            <a:spLocks/>
          </p:cNvSpPr>
          <p:nvPr/>
        </p:nvSpPr>
        <p:spPr>
          <a:xfrm>
            <a:off x="141599" y="4347124"/>
            <a:ext cx="8851899" cy="499233"/>
          </a:xfrm>
          <a:prstGeom prst="rect">
            <a:avLst/>
          </a:prstGeom>
          <a:ln>
            <a:solidFill>
              <a:schemeClr val="tx1"/>
            </a:solidFill>
          </a:ln>
        </p:spPr>
        <p:txBody>
          <a:bodyPr vert="horz" lIns="91440" tIns="45720" rIns="91440" bIns="45720" rtlCol="0" anchor="ctr">
            <a:noAutofit/>
          </a:bodyPr>
          <a:lstStyle>
            <a:lvl1pPr marL="0" indent="0" algn="l" defTabSz="685800" rtl="0" eaLnBrk="1" latinLnBrk="0" hangingPunct="1">
              <a:lnSpc>
                <a:spcPct val="100000"/>
              </a:lnSpc>
              <a:spcBef>
                <a:spcPts val="750"/>
              </a:spcBef>
              <a:buFont typeface="Arial" panose="020B0604020202020204" pitchFamily="34" charset="0"/>
              <a:buNone/>
              <a:defRPr kumimoji="1" sz="1200" kern="1200">
                <a:solidFill>
                  <a:schemeClr val="tx1"/>
                </a:solidFill>
                <a:latin typeface="BIZ UDPゴシック" panose="020B0400000000000000" pitchFamily="50" charset="-128"/>
                <a:ea typeface="BIZ UDPゴシック" panose="020B0400000000000000" pitchFamily="50" charset="-128"/>
                <a:cs typeface="+mn-cs"/>
              </a:defRPr>
            </a:lvl1pPr>
            <a:lvl2pPr marL="342900" indent="0" algn="l" defTabSz="685800" rtl="0" eaLnBrk="1" latinLnBrk="0" hangingPunct="1">
              <a:lnSpc>
                <a:spcPct val="90000"/>
              </a:lnSpc>
              <a:spcBef>
                <a:spcPts val="375"/>
              </a:spcBef>
              <a:buFont typeface="Arial" panose="020B0604020202020204" pitchFamily="34" charset="0"/>
              <a:buNone/>
              <a:defRPr kumimoji="1" sz="1800" kern="1200">
                <a:solidFill>
                  <a:schemeClr val="tx1"/>
                </a:solidFill>
                <a:latin typeface="BIZ UDPゴシック" panose="020B0400000000000000" pitchFamily="50" charset="-128"/>
                <a:ea typeface="BIZ UDPゴシック" panose="020B0400000000000000" pitchFamily="50" charset="-128"/>
                <a:cs typeface="+mn-cs"/>
              </a:defRPr>
            </a:lvl2pPr>
            <a:lvl3pPr marL="685800" indent="0" algn="l"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BIZ UDPゴシック" panose="020B0400000000000000" pitchFamily="50" charset="-128"/>
                <a:ea typeface="BIZ UDPゴシック" panose="020B0400000000000000" pitchFamily="50" charset="-128"/>
                <a:cs typeface="+mn-cs"/>
              </a:defRPr>
            </a:lvl3pPr>
            <a:lvl4pPr marL="10287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4pPr>
            <a:lvl5pPr marL="1371600" indent="0" algn="l"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BIZ UDPゴシック" panose="020B0400000000000000" pitchFamily="50" charset="-128"/>
                <a:ea typeface="BIZ UDPゴシック" panose="020B0400000000000000"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latin typeface="BIZ UDPGothic" panose="020B0400000000000000" pitchFamily="34" charset="-128"/>
                <a:ea typeface="BIZ UDPGothic" panose="020B0400000000000000" pitchFamily="34" charset="-128"/>
              </a:rPr>
              <a:t>売上の構成を検討した後は、売上を構成するどの部分をテコ入れすることで、売上の改善が可能かを考えてみましょう。</a:t>
            </a:r>
            <a:br>
              <a:rPr lang="en-US" altLang="ja-JP" dirty="0">
                <a:latin typeface="BIZ UDPGothic" panose="020B0400000000000000" pitchFamily="34" charset="-128"/>
                <a:ea typeface="BIZ UDPGothic" panose="020B0400000000000000" pitchFamily="34" charset="-128"/>
              </a:rPr>
            </a:br>
            <a:r>
              <a:rPr lang="ja-JP" altLang="en-US">
                <a:latin typeface="BIZ UDPGothic" panose="020B0400000000000000" pitchFamily="34" charset="-128"/>
                <a:ea typeface="BIZ UDPGothic" panose="020B0400000000000000" pitchFamily="34" charset="-128"/>
              </a:rPr>
              <a:t>「○○をする必要があるのでは？」といった形で仮説を立ててみましょう。</a:t>
            </a:r>
          </a:p>
        </p:txBody>
      </p:sp>
      <p:sp>
        <p:nvSpPr>
          <p:cNvPr id="56" name="上矢印 55">
            <a:extLst>
              <a:ext uri="{FF2B5EF4-FFF2-40B4-BE49-F238E27FC236}">
                <a16:creationId xmlns:a16="http://schemas.microsoft.com/office/drawing/2014/main" id="{55BD3B72-99CE-9C44-8F30-AFE8649D9CA6}"/>
              </a:ext>
            </a:extLst>
          </p:cNvPr>
          <p:cNvSpPr/>
          <p:nvPr/>
        </p:nvSpPr>
        <p:spPr>
          <a:xfrm>
            <a:off x="2163158" y="4001451"/>
            <a:ext cx="259977" cy="340835"/>
          </a:xfrm>
          <a:prstGeom prst="upArrow">
            <a:avLst/>
          </a:prstGeom>
          <a:solidFill>
            <a:schemeClr val="bg1"/>
          </a:solidFill>
          <a:ln w="635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sp>
        <p:nvSpPr>
          <p:cNvPr id="57" name="上矢印 56">
            <a:extLst>
              <a:ext uri="{FF2B5EF4-FFF2-40B4-BE49-F238E27FC236}">
                <a16:creationId xmlns:a16="http://schemas.microsoft.com/office/drawing/2014/main" id="{25389B32-7880-C472-616A-CE390AC23D77}"/>
              </a:ext>
            </a:extLst>
          </p:cNvPr>
          <p:cNvSpPr/>
          <p:nvPr/>
        </p:nvSpPr>
        <p:spPr>
          <a:xfrm>
            <a:off x="6660811" y="4001451"/>
            <a:ext cx="259977" cy="340835"/>
          </a:xfrm>
          <a:prstGeom prst="upArrow">
            <a:avLst/>
          </a:prstGeom>
          <a:solidFill>
            <a:schemeClr val="bg1"/>
          </a:solidFill>
          <a:ln w="6350">
            <a:solidFill>
              <a:schemeClr val="tx1"/>
            </a:solidFill>
          </a:ln>
        </p:spPr>
        <p:txBody>
          <a:bodyPr vert="horz" lIns="91440" tIns="45720" rIns="91440" bIns="45720" rtlCol="0" anchor="ctr">
            <a:noAutofit/>
          </a:bodyPr>
          <a:lstStyle/>
          <a:p>
            <a:pPr algn="ctr" defTabSz="685800">
              <a:spcBef>
                <a:spcPts val="300"/>
              </a:spcBef>
            </a:pPr>
            <a:endParaRPr kumimoji="1" lang="ja-JP" altLang="en-US" sz="1200">
              <a:solidFill>
                <a:schemeClr val="tx1"/>
              </a:solidFill>
              <a:ea typeface="BIZ UDPゴシック" panose="020B0400000000000000" pitchFamily="50" charset="-128"/>
            </a:endParaRPr>
          </a:p>
        </p:txBody>
      </p:sp>
      <p:sp>
        <p:nvSpPr>
          <p:cNvPr id="58" name="角丸四角形吹き出し 57">
            <a:extLst>
              <a:ext uri="{FF2B5EF4-FFF2-40B4-BE49-F238E27FC236}">
                <a16:creationId xmlns:a16="http://schemas.microsoft.com/office/drawing/2014/main" id="{5935EFB3-D8E6-0523-49D0-C44E5021A10B}"/>
              </a:ext>
            </a:extLst>
          </p:cNvPr>
          <p:cNvSpPr/>
          <p:nvPr/>
        </p:nvSpPr>
        <p:spPr>
          <a:xfrm>
            <a:off x="141598" y="1679732"/>
            <a:ext cx="1085009" cy="450696"/>
          </a:xfrm>
          <a:prstGeom prst="wedgeRoundRectCallout">
            <a:avLst>
              <a:gd name="adj1" fmla="val 50968"/>
              <a:gd name="adj2" fmla="val 79095"/>
              <a:gd name="adj3" fmla="val 16667"/>
            </a:avLst>
          </a:prstGeom>
          <a:solidFill>
            <a:schemeClr val="accent1">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800" dirty="0">
                <a:solidFill>
                  <a:schemeClr val="tx1"/>
                </a:solidFill>
                <a:ea typeface="BIZ UDPゴシック" panose="020B0400000000000000" pitchFamily="50" charset="-128"/>
              </a:rPr>
              <a:t>MECE</a:t>
            </a:r>
            <a:r>
              <a:rPr kumimoji="1" lang="ja-JP" altLang="en-US" sz="800">
                <a:solidFill>
                  <a:schemeClr val="tx1"/>
                </a:solidFill>
                <a:ea typeface="BIZ UDPゴシック" panose="020B0400000000000000" pitchFamily="50" charset="-128"/>
              </a:rPr>
              <a:t>の観点で</a:t>
            </a:r>
            <a:br>
              <a:rPr kumimoji="1" lang="en-US" altLang="ja-JP" sz="800" dirty="0">
                <a:solidFill>
                  <a:schemeClr val="tx1"/>
                </a:solidFill>
                <a:ea typeface="BIZ UDPゴシック" panose="020B0400000000000000" pitchFamily="50" charset="-128"/>
              </a:rPr>
            </a:br>
            <a:r>
              <a:rPr kumimoji="1" lang="ja-JP" altLang="en-US" sz="800">
                <a:solidFill>
                  <a:schemeClr val="tx1"/>
                </a:solidFill>
                <a:ea typeface="BIZ UDPゴシック" panose="020B0400000000000000" pitchFamily="50" charset="-128"/>
              </a:rPr>
              <a:t>分解してみましょう</a:t>
            </a:r>
          </a:p>
        </p:txBody>
      </p:sp>
      <p:sp>
        <p:nvSpPr>
          <p:cNvPr id="59" name="角丸四角形吹き出し 58">
            <a:extLst>
              <a:ext uri="{FF2B5EF4-FFF2-40B4-BE49-F238E27FC236}">
                <a16:creationId xmlns:a16="http://schemas.microsoft.com/office/drawing/2014/main" id="{C5780B38-09D8-3250-214A-0EDF14D20E01}"/>
              </a:ext>
            </a:extLst>
          </p:cNvPr>
          <p:cNvSpPr/>
          <p:nvPr/>
        </p:nvSpPr>
        <p:spPr>
          <a:xfrm>
            <a:off x="2643251" y="1044445"/>
            <a:ext cx="1167158" cy="390625"/>
          </a:xfrm>
          <a:prstGeom prst="wedgeRoundRectCallout">
            <a:avLst>
              <a:gd name="adj1" fmla="val -41780"/>
              <a:gd name="adj2" fmla="val 102696"/>
              <a:gd name="adj3" fmla="val 16667"/>
            </a:avLst>
          </a:prstGeom>
          <a:solidFill>
            <a:schemeClr val="accent1">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ja-JP" altLang="en-US" sz="800">
                <a:solidFill>
                  <a:schemeClr val="tx1"/>
                </a:solidFill>
                <a:ea typeface="BIZ UDPゴシック" panose="020B0400000000000000" pitchFamily="50" charset="-128"/>
              </a:rPr>
              <a:t>モレなく、ダブりなく</a:t>
            </a:r>
            <a:br>
              <a:rPr kumimoji="1" lang="en-US" altLang="ja-JP" sz="800" dirty="0">
                <a:solidFill>
                  <a:schemeClr val="tx1"/>
                </a:solidFill>
                <a:ea typeface="BIZ UDPゴシック" panose="020B0400000000000000" pitchFamily="50" charset="-128"/>
              </a:rPr>
            </a:br>
            <a:r>
              <a:rPr kumimoji="1" lang="ja-JP" altLang="en-US" sz="800">
                <a:solidFill>
                  <a:schemeClr val="tx1"/>
                </a:solidFill>
                <a:ea typeface="BIZ UDPゴシック" panose="020B0400000000000000" pitchFamily="50" charset="-128"/>
              </a:rPr>
              <a:t>分解できている？</a:t>
            </a:r>
          </a:p>
        </p:txBody>
      </p:sp>
      <p:sp>
        <p:nvSpPr>
          <p:cNvPr id="51" name="正方形/長方形 50">
            <a:extLst>
              <a:ext uri="{FF2B5EF4-FFF2-40B4-BE49-F238E27FC236}">
                <a16:creationId xmlns:a16="http://schemas.microsoft.com/office/drawing/2014/main" id="{883BEDE6-092D-5083-D3FD-278189F9ED49}"/>
              </a:ext>
            </a:extLst>
          </p:cNvPr>
          <p:cNvSpPr/>
          <p:nvPr/>
        </p:nvSpPr>
        <p:spPr>
          <a:xfrm>
            <a:off x="7984483" y="68581"/>
            <a:ext cx="1007739" cy="273845"/>
          </a:xfrm>
          <a:prstGeom prst="rect">
            <a:avLst/>
          </a:prstGeom>
          <a:solidFill>
            <a:schemeClr val="accent1">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ja-JP" altLang="en-US" sz="900" b="1">
                <a:latin typeface="BIZ UDPGothic" panose="020B0400000000000000" pitchFamily="34" charset="-128"/>
                <a:ea typeface="BIZ UDPGothic" panose="020B0400000000000000" pitchFamily="34" charset="-128"/>
              </a:rPr>
              <a:t>フレームワーク</a:t>
            </a:r>
          </a:p>
        </p:txBody>
      </p:sp>
    </p:spTree>
    <p:extLst>
      <p:ext uri="{BB962C8B-B14F-4D97-AF65-F5344CB8AC3E}">
        <p14:creationId xmlns:p14="http://schemas.microsoft.com/office/powerpoint/2010/main" val="180738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3">
            <a:extLst>
              <a:ext uri="{FF2B5EF4-FFF2-40B4-BE49-F238E27FC236}">
                <a16:creationId xmlns:a16="http://schemas.microsoft.com/office/drawing/2014/main" id="{C7F9FED7-64D2-2549-E6D5-B8F3EE40230C}"/>
              </a:ext>
            </a:extLst>
          </p:cNvPr>
          <p:cNvSpPr>
            <a:spLocks noGrp="1"/>
          </p:cNvSpPr>
          <p:nvPr>
            <p:ph type="subTitle" idx="1"/>
          </p:nvPr>
        </p:nvSpPr>
        <p:spPr/>
        <p:txBody>
          <a:bodyPr/>
          <a:lstStyle/>
          <a:p>
            <a:r>
              <a:rPr lang="ja-JP" altLang="en-US" kern="0">
                <a:latin typeface="BIZ UDPGothic" panose="020B0400000000000000" pitchFamily="34" charset="-128"/>
                <a:ea typeface="BIZ UDPGothic" panose="020B0400000000000000" pitchFamily="34" charset="-128"/>
                <a:cs typeface="Arial" pitchFamily="34" charset="0"/>
              </a:rPr>
              <a:t>例題：</a:t>
            </a:r>
            <a:r>
              <a:rPr lang="en-US" altLang="ja-JP" kern="0" dirty="0">
                <a:latin typeface="BIZ UDPGothic" panose="020B0400000000000000" pitchFamily="34" charset="-128"/>
                <a:ea typeface="BIZ UDPGothic" panose="020B0400000000000000" pitchFamily="34" charset="-128"/>
                <a:cs typeface="Arial" pitchFamily="34" charset="0"/>
              </a:rPr>
              <a:t>MECE×</a:t>
            </a:r>
            <a:r>
              <a:rPr lang="ja-JP" altLang="en-US" kern="0">
                <a:latin typeface="BIZ UDPGothic" panose="020B0400000000000000" pitchFamily="34" charset="-128"/>
                <a:ea typeface="BIZ UDPGothic" panose="020B0400000000000000" pitchFamily="34" charset="-128"/>
                <a:cs typeface="Arial" pitchFamily="34" charset="0"/>
              </a:rPr>
              <a:t>ロジックツリー</a:t>
            </a:r>
          </a:p>
        </p:txBody>
      </p:sp>
      <p:sp>
        <p:nvSpPr>
          <p:cNvPr id="5" name="スライド番号プレースホルダー 1">
            <a:extLst>
              <a:ext uri="{FF2B5EF4-FFF2-40B4-BE49-F238E27FC236}">
                <a16:creationId xmlns:a16="http://schemas.microsoft.com/office/drawing/2014/main" id="{CD153E25-DDFC-13C2-B2FB-C597A05963EB}"/>
              </a:ext>
            </a:extLst>
          </p:cNvPr>
          <p:cNvSpPr>
            <a:spLocks noGrp="1"/>
          </p:cNvSpPr>
          <p:nvPr>
            <p:ph type="sldNum" sz="quarter" idx="12"/>
          </p:nvPr>
        </p:nvSpPr>
        <p:spPr>
          <a:xfrm>
            <a:off x="8633364" y="4901652"/>
            <a:ext cx="369036" cy="273844"/>
          </a:xfrm>
        </p:spPr>
        <p:txBody>
          <a:bodyPr/>
          <a:lstStyle/>
          <a:p>
            <a:fld id="{4C3E7FFA-7CC9-7749-8BE5-606DD00A2B0C}" type="slidenum">
              <a:rPr kumimoji="1" lang="ja-JP" altLang="en-US" smtClean="0"/>
              <a:t>8</a:t>
            </a:fld>
            <a:endParaRPr kumimoji="1" lang="ja-JP" altLang="en-US"/>
          </a:p>
        </p:txBody>
      </p:sp>
      <p:sp>
        <p:nvSpPr>
          <p:cNvPr id="3" name="正方形/長方形 4">
            <a:extLst>
              <a:ext uri="{FF2B5EF4-FFF2-40B4-BE49-F238E27FC236}">
                <a16:creationId xmlns:a16="http://schemas.microsoft.com/office/drawing/2014/main" id="{2E552AE5-6DD3-7787-F4AA-FCBBACB53E98}"/>
              </a:ext>
            </a:extLst>
          </p:cNvPr>
          <p:cNvSpPr>
            <a:spLocks noChangeArrowheads="1"/>
          </p:cNvSpPr>
          <p:nvPr/>
        </p:nvSpPr>
        <p:spPr bwMode="auto">
          <a:xfrm>
            <a:off x="234938" y="1354121"/>
            <a:ext cx="4116416" cy="2678501"/>
          </a:xfrm>
          <a:prstGeom prst="rect">
            <a:avLst/>
          </a:prstGeom>
          <a:solidFill>
            <a:srgbClr val="F2F2F2"/>
          </a:solidFill>
          <a:ln w="9525" algn="ctr">
            <a:solidFill>
              <a:sysClr val="windowText" lastClr="000000"/>
            </a:solid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10000"/>
              </a:lnSpc>
              <a:spcBef>
                <a:spcPct val="15000"/>
              </a:spcBef>
              <a:spcAft>
                <a:spcPct val="0"/>
              </a:spcAft>
              <a:buClrTx/>
              <a:buSzTx/>
              <a:buFont typeface="Verdana" panose="020B0604030504040204" pitchFamily="34" charset="0"/>
              <a:buNone/>
              <a:tabLst/>
              <a:defRPr/>
            </a:pPr>
            <a:endParaRPr kumimoji="1" lang="ja-JP" altLang="en-US" sz="1800" b="1" i="0" u="sng" strike="noStrike" kern="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8985B07-0FD5-09C0-3A73-8570DA1CE78E}"/>
              </a:ext>
            </a:extLst>
          </p:cNvPr>
          <p:cNvSpPr txBox="1"/>
          <p:nvPr/>
        </p:nvSpPr>
        <p:spPr>
          <a:xfrm>
            <a:off x="234938" y="984052"/>
            <a:ext cx="4116416" cy="307777"/>
          </a:xfrm>
          <a:prstGeom prst="rect">
            <a:avLst/>
          </a:prstGeom>
          <a:noFill/>
        </p:spPr>
        <p:txBody>
          <a:bodyPr wrap="square" lIns="91440" tIns="45720" rIns="91440" bIns="45720" rtlCol="0" anchor="t">
            <a:spAutoFit/>
          </a:bodyPr>
          <a:lstStyle/>
          <a:p>
            <a:pPr defTabSz="457200"/>
            <a:r>
              <a:rPr kumimoji="0" lang="ja-JP" altLang="en-US" sz="1400" b="1" u="sng">
                <a:solidFill>
                  <a:prstClr val="black"/>
                </a:solidFill>
                <a:latin typeface="BIZ UDPゴシック" panose="020B0400000000000000" pitchFamily="50" charset="-128"/>
                <a:ea typeface="BIZ UDPゴシック" panose="020B0400000000000000" pitchFamily="50" charset="-128"/>
              </a:rPr>
              <a:t>解答例①</a:t>
            </a:r>
            <a:r>
              <a:rPr kumimoji="0" lang="en-US" altLang="ja-JP" sz="1400" b="1" u="sng">
                <a:solidFill>
                  <a:prstClr val="black"/>
                </a:solidFill>
                <a:latin typeface="BIZ UDPゴシック" panose="020B0400000000000000" pitchFamily="50" charset="-128"/>
                <a:ea typeface="BIZ UDPゴシック" panose="020B0400000000000000" pitchFamily="50" charset="-128"/>
              </a:rPr>
              <a:t>(</a:t>
            </a:r>
            <a:r>
              <a:rPr kumimoji="0" lang="ja-JP" altLang="en-US" sz="1400" b="1" u="sng">
                <a:solidFill>
                  <a:prstClr val="black"/>
                </a:solidFill>
                <a:latin typeface="BIZ UDPゴシック" panose="020B0400000000000000" pitchFamily="50" charset="-128"/>
                <a:ea typeface="BIZ UDPゴシック" panose="020B0400000000000000" pitchFamily="50" charset="-128"/>
              </a:rPr>
              <a:t>１店舗経営のケース</a:t>
            </a:r>
            <a:r>
              <a:rPr kumimoji="0" lang="en-US" altLang="ja-JP" sz="1400" b="1" u="sng">
                <a:solidFill>
                  <a:prstClr val="black"/>
                </a:solidFill>
                <a:latin typeface="BIZ UDPゴシック" panose="020B0400000000000000" pitchFamily="50" charset="-128"/>
                <a:ea typeface="BIZ UDPゴシック" panose="020B0400000000000000" pitchFamily="50" charset="-128"/>
              </a:rPr>
              <a:t>)</a:t>
            </a:r>
          </a:p>
        </p:txBody>
      </p:sp>
      <p:grpSp>
        <p:nvGrpSpPr>
          <p:cNvPr id="7" name="グループ化 6">
            <a:extLst>
              <a:ext uri="{FF2B5EF4-FFF2-40B4-BE49-F238E27FC236}">
                <a16:creationId xmlns:a16="http://schemas.microsoft.com/office/drawing/2014/main" id="{586A87E6-C764-D276-43BE-7A096EAD011C}"/>
              </a:ext>
            </a:extLst>
          </p:cNvPr>
          <p:cNvGrpSpPr/>
          <p:nvPr/>
        </p:nvGrpSpPr>
        <p:grpSpPr>
          <a:xfrm>
            <a:off x="391770" y="1502461"/>
            <a:ext cx="3709413" cy="2019532"/>
            <a:chOff x="2180188" y="2048722"/>
            <a:chExt cx="4037731" cy="2782357"/>
          </a:xfrm>
          <a:solidFill>
            <a:sysClr val="window" lastClr="FFFFFF"/>
          </a:solidFill>
        </p:grpSpPr>
        <p:sp>
          <p:nvSpPr>
            <p:cNvPr id="8" name="Line 5">
              <a:extLst>
                <a:ext uri="{FF2B5EF4-FFF2-40B4-BE49-F238E27FC236}">
                  <a16:creationId xmlns:a16="http://schemas.microsoft.com/office/drawing/2014/main" id="{D1AA9B0D-A1ED-49F6-1548-6241536A0CBE}"/>
                </a:ext>
              </a:extLst>
            </p:cNvPr>
            <p:cNvSpPr>
              <a:spLocks noChangeShapeType="1"/>
            </p:cNvSpPr>
            <p:nvPr/>
          </p:nvSpPr>
          <p:spPr bwMode="auto">
            <a:xfrm>
              <a:off x="4698085" y="2290166"/>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9" name="Line 6">
              <a:extLst>
                <a:ext uri="{FF2B5EF4-FFF2-40B4-BE49-F238E27FC236}">
                  <a16:creationId xmlns:a16="http://schemas.microsoft.com/office/drawing/2014/main" id="{1B07DC1E-8603-94A7-BC37-16EB9B5D3FF0}"/>
                </a:ext>
              </a:extLst>
            </p:cNvPr>
            <p:cNvSpPr>
              <a:spLocks noChangeShapeType="1"/>
            </p:cNvSpPr>
            <p:nvPr/>
          </p:nvSpPr>
          <p:spPr bwMode="auto">
            <a:xfrm>
              <a:off x="3262844" y="2573341"/>
              <a:ext cx="0" cy="1592698"/>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0" name="Line 12">
              <a:extLst>
                <a:ext uri="{FF2B5EF4-FFF2-40B4-BE49-F238E27FC236}">
                  <a16:creationId xmlns:a16="http://schemas.microsoft.com/office/drawing/2014/main" id="{F567BCBC-3492-BCCB-9AD6-14496F950998}"/>
                </a:ext>
              </a:extLst>
            </p:cNvPr>
            <p:cNvSpPr>
              <a:spLocks noChangeShapeType="1"/>
            </p:cNvSpPr>
            <p:nvPr/>
          </p:nvSpPr>
          <p:spPr bwMode="auto">
            <a:xfrm>
              <a:off x="4459106" y="2568216"/>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Line 13">
              <a:extLst>
                <a:ext uri="{FF2B5EF4-FFF2-40B4-BE49-F238E27FC236}">
                  <a16:creationId xmlns:a16="http://schemas.microsoft.com/office/drawing/2014/main" id="{17B9B5F3-A8D7-F139-9389-11C203BBEC39}"/>
                </a:ext>
              </a:extLst>
            </p:cNvPr>
            <p:cNvSpPr>
              <a:spLocks noChangeShapeType="1"/>
            </p:cNvSpPr>
            <p:nvPr/>
          </p:nvSpPr>
          <p:spPr bwMode="auto">
            <a:xfrm>
              <a:off x="3271157" y="2568216"/>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2" name="Line 14">
              <a:extLst>
                <a:ext uri="{FF2B5EF4-FFF2-40B4-BE49-F238E27FC236}">
                  <a16:creationId xmlns:a16="http://schemas.microsoft.com/office/drawing/2014/main" id="{44AE75DC-7542-88BD-ACB1-440A87AE0A52}"/>
                </a:ext>
              </a:extLst>
            </p:cNvPr>
            <p:cNvSpPr>
              <a:spLocks noChangeShapeType="1"/>
            </p:cNvSpPr>
            <p:nvPr/>
          </p:nvSpPr>
          <p:spPr bwMode="auto">
            <a:xfrm>
              <a:off x="3271157" y="4169883"/>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Line 15">
              <a:extLst>
                <a:ext uri="{FF2B5EF4-FFF2-40B4-BE49-F238E27FC236}">
                  <a16:creationId xmlns:a16="http://schemas.microsoft.com/office/drawing/2014/main" id="{F9B0FBBF-2464-3FBE-964F-954E5CF89C57}"/>
                </a:ext>
              </a:extLst>
            </p:cNvPr>
            <p:cNvSpPr>
              <a:spLocks noChangeShapeType="1"/>
            </p:cNvSpPr>
            <p:nvPr/>
          </p:nvSpPr>
          <p:spPr bwMode="auto">
            <a:xfrm>
              <a:off x="3023865" y="3371612"/>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 name="Line 16">
              <a:extLst>
                <a:ext uri="{FF2B5EF4-FFF2-40B4-BE49-F238E27FC236}">
                  <a16:creationId xmlns:a16="http://schemas.microsoft.com/office/drawing/2014/main" id="{A3F2C24E-E565-ED66-2EDE-1D1D1311B994}"/>
                </a:ext>
              </a:extLst>
            </p:cNvPr>
            <p:cNvSpPr>
              <a:spLocks noChangeShapeType="1"/>
            </p:cNvSpPr>
            <p:nvPr/>
          </p:nvSpPr>
          <p:spPr bwMode="auto">
            <a:xfrm>
              <a:off x="4706398" y="2286322"/>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Rectangle 17">
              <a:extLst>
                <a:ext uri="{FF2B5EF4-FFF2-40B4-BE49-F238E27FC236}">
                  <a16:creationId xmlns:a16="http://schemas.microsoft.com/office/drawing/2014/main" id="{37624E4A-7F20-0418-E7B1-4CC7DB660265}"/>
                </a:ext>
              </a:extLst>
            </p:cNvPr>
            <p:cNvSpPr>
              <a:spLocks noChangeArrowheads="1"/>
            </p:cNvSpPr>
            <p:nvPr/>
          </p:nvSpPr>
          <p:spPr bwMode="auto">
            <a:xfrm>
              <a:off x="4947454" y="2048722"/>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ハンバーガーの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売上個数</a:t>
              </a:r>
            </a:p>
          </p:txBody>
        </p:sp>
        <p:sp>
          <p:nvSpPr>
            <p:cNvPr id="16" name="Rectangle 18">
              <a:extLst>
                <a:ext uri="{FF2B5EF4-FFF2-40B4-BE49-F238E27FC236}">
                  <a16:creationId xmlns:a16="http://schemas.microsoft.com/office/drawing/2014/main" id="{36A48C5E-A007-9718-47C1-7D2A5ECDC51D}"/>
                </a:ext>
              </a:extLst>
            </p:cNvPr>
            <p:cNvSpPr>
              <a:spLocks noChangeArrowheads="1"/>
            </p:cNvSpPr>
            <p:nvPr/>
          </p:nvSpPr>
          <p:spPr bwMode="auto">
            <a:xfrm>
              <a:off x="3503901" y="2239425"/>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販売数量</a:t>
              </a:r>
            </a:p>
          </p:txBody>
        </p:sp>
        <p:sp>
          <p:nvSpPr>
            <p:cNvPr id="17" name="Rectangle 20">
              <a:extLst>
                <a:ext uri="{FF2B5EF4-FFF2-40B4-BE49-F238E27FC236}">
                  <a16:creationId xmlns:a16="http://schemas.microsoft.com/office/drawing/2014/main" id="{C4335002-ABE4-47AA-2322-6A93E9B2E73F}"/>
                </a:ext>
              </a:extLst>
            </p:cNvPr>
            <p:cNvSpPr>
              <a:spLocks noChangeArrowheads="1"/>
            </p:cNvSpPr>
            <p:nvPr/>
          </p:nvSpPr>
          <p:spPr bwMode="auto">
            <a:xfrm>
              <a:off x="2180188" y="3126621"/>
              <a:ext cx="863999" cy="468969"/>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売上の</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構成</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Rectangle 21">
              <a:extLst>
                <a:ext uri="{FF2B5EF4-FFF2-40B4-BE49-F238E27FC236}">
                  <a16:creationId xmlns:a16="http://schemas.microsoft.com/office/drawing/2014/main" id="{AD15D8A3-4EED-3101-8E36-79069E1F27B5}"/>
                </a:ext>
              </a:extLst>
            </p:cNvPr>
            <p:cNvSpPr>
              <a:spLocks noChangeArrowheads="1"/>
            </p:cNvSpPr>
            <p:nvPr/>
          </p:nvSpPr>
          <p:spPr bwMode="auto">
            <a:xfrm>
              <a:off x="3517409" y="3832123"/>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平均単価</a:t>
              </a:r>
            </a:p>
          </p:txBody>
        </p:sp>
        <p:sp>
          <p:nvSpPr>
            <p:cNvPr id="19" name="Rectangle 22">
              <a:extLst>
                <a:ext uri="{FF2B5EF4-FFF2-40B4-BE49-F238E27FC236}">
                  <a16:creationId xmlns:a16="http://schemas.microsoft.com/office/drawing/2014/main" id="{90F9FF45-D055-5B1A-3DEA-0CD752029E85}"/>
                </a:ext>
              </a:extLst>
            </p:cNvPr>
            <p:cNvSpPr>
              <a:spLocks noChangeArrowheads="1"/>
            </p:cNvSpPr>
            <p:nvPr/>
          </p:nvSpPr>
          <p:spPr bwMode="auto">
            <a:xfrm>
              <a:off x="4947454" y="2616905"/>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チーズバーガーの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売上個数</a:t>
              </a:r>
            </a:p>
          </p:txBody>
        </p:sp>
        <p:sp>
          <p:nvSpPr>
            <p:cNvPr id="20" name="Line 23">
              <a:extLst>
                <a:ext uri="{FF2B5EF4-FFF2-40B4-BE49-F238E27FC236}">
                  <a16:creationId xmlns:a16="http://schemas.microsoft.com/office/drawing/2014/main" id="{9F0C985E-902D-7410-CA1A-75F059CB62FA}"/>
                </a:ext>
              </a:extLst>
            </p:cNvPr>
            <p:cNvSpPr>
              <a:spLocks noChangeShapeType="1"/>
            </p:cNvSpPr>
            <p:nvPr/>
          </p:nvSpPr>
          <p:spPr bwMode="auto">
            <a:xfrm>
              <a:off x="4706398" y="2710444"/>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Line 31">
              <a:extLst>
                <a:ext uri="{FF2B5EF4-FFF2-40B4-BE49-F238E27FC236}">
                  <a16:creationId xmlns:a16="http://schemas.microsoft.com/office/drawing/2014/main" id="{71875FC0-A72D-4230-96B7-998942C9A876}"/>
                </a:ext>
              </a:extLst>
            </p:cNvPr>
            <p:cNvSpPr>
              <a:spLocks noChangeShapeType="1"/>
            </p:cNvSpPr>
            <p:nvPr/>
          </p:nvSpPr>
          <p:spPr bwMode="auto">
            <a:xfrm>
              <a:off x="4698085" y="4034062"/>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Line 32">
              <a:extLst>
                <a:ext uri="{FF2B5EF4-FFF2-40B4-BE49-F238E27FC236}">
                  <a16:creationId xmlns:a16="http://schemas.microsoft.com/office/drawing/2014/main" id="{9A157C13-AF4B-972B-91D6-1970E11C2F68}"/>
                </a:ext>
              </a:extLst>
            </p:cNvPr>
            <p:cNvSpPr>
              <a:spLocks noChangeShapeType="1"/>
            </p:cNvSpPr>
            <p:nvPr/>
          </p:nvSpPr>
          <p:spPr bwMode="auto">
            <a:xfrm>
              <a:off x="4706398" y="4028937"/>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Rectangle 33">
              <a:extLst>
                <a:ext uri="{FF2B5EF4-FFF2-40B4-BE49-F238E27FC236}">
                  <a16:creationId xmlns:a16="http://schemas.microsoft.com/office/drawing/2014/main" id="{7C25B2CA-C238-1E47-FDC9-F1C0A7973025}"/>
                </a:ext>
              </a:extLst>
            </p:cNvPr>
            <p:cNvSpPr>
              <a:spLocks noChangeArrowheads="1"/>
            </p:cNvSpPr>
            <p:nvPr/>
          </p:nvSpPr>
          <p:spPr bwMode="auto">
            <a:xfrm>
              <a:off x="4947454" y="3766826"/>
              <a:ext cx="1270465" cy="474812"/>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ハンバーガーの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平均売上単価</a:t>
              </a:r>
            </a:p>
          </p:txBody>
        </p:sp>
        <p:sp>
          <p:nvSpPr>
            <p:cNvPr id="24" name="Rectangle 34">
              <a:extLst>
                <a:ext uri="{FF2B5EF4-FFF2-40B4-BE49-F238E27FC236}">
                  <a16:creationId xmlns:a16="http://schemas.microsoft.com/office/drawing/2014/main" id="{D391171F-7517-4D98-8C1C-0FCDBF4E410B}"/>
                </a:ext>
              </a:extLst>
            </p:cNvPr>
            <p:cNvSpPr>
              <a:spLocks noChangeArrowheads="1"/>
            </p:cNvSpPr>
            <p:nvPr/>
          </p:nvSpPr>
          <p:spPr bwMode="auto">
            <a:xfrm>
              <a:off x="4947454" y="4359521"/>
              <a:ext cx="1270465" cy="471558"/>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チーズバーガーの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平均売上単価</a:t>
              </a:r>
            </a:p>
          </p:txBody>
        </p:sp>
        <p:sp>
          <p:nvSpPr>
            <p:cNvPr id="25" name="Line 35">
              <a:extLst>
                <a:ext uri="{FF2B5EF4-FFF2-40B4-BE49-F238E27FC236}">
                  <a16:creationId xmlns:a16="http://schemas.microsoft.com/office/drawing/2014/main" id="{575225B8-8ED8-1E14-7829-157CE86465BA}"/>
                </a:ext>
              </a:extLst>
            </p:cNvPr>
            <p:cNvSpPr>
              <a:spLocks noChangeShapeType="1"/>
            </p:cNvSpPr>
            <p:nvPr/>
          </p:nvSpPr>
          <p:spPr bwMode="auto">
            <a:xfrm>
              <a:off x="4706398" y="4453058"/>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Line 38">
              <a:extLst>
                <a:ext uri="{FF2B5EF4-FFF2-40B4-BE49-F238E27FC236}">
                  <a16:creationId xmlns:a16="http://schemas.microsoft.com/office/drawing/2014/main" id="{EC0767FA-E8D8-C4EA-040E-6581A9E35F12}"/>
                </a:ext>
              </a:extLst>
            </p:cNvPr>
            <p:cNvSpPr>
              <a:spLocks noChangeShapeType="1"/>
            </p:cNvSpPr>
            <p:nvPr/>
          </p:nvSpPr>
          <p:spPr bwMode="auto">
            <a:xfrm>
              <a:off x="4459106" y="4169883"/>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27" name="テキスト ボックス 26">
            <a:extLst>
              <a:ext uri="{FF2B5EF4-FFF2-40B4-BE49-F238E27FC236}">
                <a16:creationId xmlns:a16="http://schemas.microsoft.com/office/drawing/2014/main" id="{21AAB21D-4787-3D1A-74BA-97F229A40EB2}"/>
              </a:ext>
            </a:extLst>
          </p:cNvPr>
          <p:cNvSpPr txBox="1"/>
          <p:nvPr/>
        </p:nvSpPr>
        <p:spPr>
          <a:xfrm>
            <a:off x="391770" y="3658080"/>
            <a:ext cx="3823125" cy="307777"/>
          </a:xfrm>
          <a:prstGeom prst="rect">
            <a:avLst/>
          </a:prstGeom>
          <a:noFill/>
        </p:spPr>
        <p:txBody>
          <a:bodyPr wrap="square" lIns="91440" tIns="45720" rIns="91440" bIns="45720" rtlCol="0" anchor="t">
            <a:spAutoFit/>
          </a:bodyPr>
          <a:lstStyle/>
          <a:p>
            <a:pPr defTabSz="457200"/>
            <a:r>
              <a:rPr kumimoji="0" lang="ja-JP" altLang="en-US" sz="1400">
                <a:solidFill>
                  <a:prstClr val="black"/>
                </a:solidFill>
                <a:latin typeface="BIZ UDPゴシック" panose="020B0400000000000000" pitchFamily="50" charset="-128"/>
                <a:ea typeface="BIZ UDPゴシック" panose="020B0400000000000000" pitchFamily="50" charset="-128"/>
              </a:rPr>
              <a:t>⇒ 平均単価を上げる必要があるのでは？</a:t>
            </a:r>
            <a:endParaRPr kumimoji="0" lang="en-US" altLang="ja-JP" sz="1400">
              <a:solidFill>
                <a:prstClr val="black"/>
              </a:solidFill>
              <a:latin typeface="BIZ UDPゴシック" panose="020B0400000000000000" pitchFamily="50" charset="-128"/>
              <a:ea typeface="BIZ UDPゴシック" panose="020B0400000000000000" pitchFamily="50" charset="-128"/>
            </a:endParaRPr>
          </a:p>
        </p:txBody>
      </p:sp>
      <p:sp>
        <p:nvSpPr>
          <p:cNvPr id="28" name="正方形/長方形 4">
            <a:extLst>
              <a:ext uri="{FF2B5EF4-FFF2-40B4-BE49-F238E27FC236}">
                <a16:creationId xmlns:a16="http://schemas.microsoft.com/office/drawing/2014/main" id="{61E1052B-A33B-6B1B-F624-619F14A82254}"/>
              </a:ext>
            </a:extLst>
          </p:cNvPr>
          <p:cNvSpPr>
            <a:spLocks noChangeArrowheads="1"/>
          </p:cNvSpPr>
          <p:nvPr/>
        </p:nvSpPr>
        <p:spPr bwMode="auto">
          <a:xfrm>
            <a:off x="4732591" y="1354121"/>
            <a:ext cx="4116416" cy="2678501"/>
          </a:xfrm>
          <a:prstGeom prst="rect">
            <a:avLst/>
          </a:prstGeom>
          <a:solidFill>
            <a:srgbClr val="F2F2F2"/>
          </a:solidFill>
          <a:ln w="9525" algn="ctr">
            <a:solidFill>
              <a:sysClr val="windowText" lastClr="000000"/>
            </a:solidFill>
            <a:round/>
            <a:headEnd/>
            <a:tailEnd/>
          </a:ln>
        </p:spPr>
        <p:txBody>
          <a:bodyPr anchor="t"/>
          <a:lstStyle>
            <a:lvl1pPr>
              <a:lnSpc>
                <a:spcPct val="110000"/>
              </a:lnSpc>
              <a:spcBef>
                <a:spcPct val="15000"/>
              </a:spcBef>
              <a:buFont typeface="Verdana" panose="020B0604030504040204" pitchFamily="34" charset="0"/>
              <a:buChar char="●"/>
              <a:defRPr kumimoji="1" sz="2000" b="1">
                <a:solidFill>
                  <a:schemeClr val="tx1"/>
                </a:solidFill>
                <a:latin typeface="Arial" panose="020B0604020202020204" pitchFamily="34" charset="0"/>
                <a:ea typeface="ＭＳ Ｐゴシック" panose="020B0600070205080204" pitchFamily="50" charset="-128"/>
              </a:defRPr>
            </a:lvl1pPr>
            <a:lvl2pPr marL="742950" indent="-28575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lnSpc>
                <a:spcPct val="110000"/>
              </a:lnSpc>
              <a:spcBef>
                <a:spcPct val="15000"/>
              </a:spcBef>
              <a:buFont typeface="Wingdings 2" panose="05020102010507070707" pitchFamily="18" charset="2"/>
              <a:buChar char="®"/>
              <a:defRPr kumimoji="1" sz="2000">
                <a:solidFill>
                  <a:schemeClr val="tx1"/>
                </a:solidFill>
                <a:latin typeface="Arial" panose="020B0604020202020204" pitchFamily="34" charset="0"/>
                <a:ea typeface="ＭＳ Ｐゴシック" panose="020B0600070205080204" pitchFamily="50" charset="-128"/>
                <a:sym typeface="Wingdings" panose="05000000000000000000" pitchFamily="2" charset="2"/>
              </a:defRPr>
            </a:lvl3pPr>
            <a:lvl4pPr marL="16002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nSpc>
                <a:spcPct val="110000"/>
              </a:lnSpc>
              <a:spcBef>
                <a:spcPct val="15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lnSpc>
                <a:spcPct val="110000"/>
              </a:lnSpc>
              <a:spcBef>
                <a:spcPct val="15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10000"/>
              </a:lnSpc>
              <a:spcBef>
                <a:spcPct val="15000"/>
              </a:spcBef>
              <a:spcAft>
                <a:spcPct val="0"/>
              </a:spcAft>
              <a:buClrTx/>
              <a:buSzTx/>
              <a:buFont typeface="Verdana" panose="020B0604030504040204" pitchFamily="34" charset="0"/>
              <a:buNone/>
              <a:tabLst/>
              <a:defRPr/>
            </a:pPr>
            <a:endParaRPr kumimoji="1" lang="ja-JP" altLang="en-US" sz="1800" b="1" i="0" u="sng" strike="noStrike" kern="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09B11C5B-087A-1ED6-7214-F4F7DBDB9738}"/>
              </a:ext>
            </a:extLst>
          </p:cNvPr>
          <p:cNvSpPr txBox="1"/>
          <p:nvPr/>
        </p:nvSpPr>
        <p:spPr>
          <a:xfrm>
            <a:off x="4732592" y="984052"/>
            <a:ext cx="4116416" cy="307777"/>
          </a:xfrm>
          <a:prstGeom prst="rect">
            <a:avLst/>
          </a:prstGeom>
          <a:noFill/>
        </p:spPr>
        <p:txBody>
          <a:bodyPr wrap="square" lIns="91440" tIns="45720" rIns="91440" bIns="45720" rtlCol="0" anchor="t">
            <a:spAutoFit/>
          </a:bodyPr>
          <a:lstStyle/>
          <a:p>
            <a:pPr defTabSz="457200"/>
            <a:r>
              <a:rPr kumimoji="0" lang="ja-JP" altLang="en-US" sz="1400" b="1" u="sng">
                <a:solidFill>
                  <a:prstClr val="black"/>
                </a:solidFill>
                <a:latin typeface="BIZ UDPゴシック" panose="020B0400000000000000" pitchFamily="50" charset="-128"/>
                <a:ea typeface="BIZ UDPゴシック" panose="020B0400000000000000" pitchFamily="50" charset="-128"/>
              </a:rPr>
              <a:t>解答例②</a:t>
            </a:r>
            <a:r>
              <a:rPr kumimoji="0" lang="en-US" altLang="ja-JP" sz="1400" b="1" u="sng">
                <a:solidFill>
                  <a:prstClr val="black"/>
                </a:solidFill>
                <a:latin typeface="BIZ UDPゴシック" panose="020B0400000000000000" pitchFamily="50" charset="-128"/>
                <a:ea typeface="BIZ UDPゴシック" panose="020B0400000000000000" pitchFamily="50" charset="-128"/>
              </a:rPr>
              <a:t>(2</a:t>
            </a:r>
            <a:r>
              <a:rPr kumimoji="0" lang="ja-JP" altLang="en-US" sz="1400" b="1" u="sng">
                <a:solidFill>
                  <a:prstClr val="black"/>
                </a:solidFill>
                <a:latin typeface="BIZ UDPゴシック" panose="020B0400000000000000" pitchFamily="50" charset="-128"/>
                <a:ea typeface="BIZ UDPゴシック" panose="020B0400000000000000" pitchFamily="50" charset="-128"/>
              </a:rPr>
              <a:t>店舗経営のケース</a:t>
            </a:r>
            <a:r>
              <a:rPr kumimoji="0" lang="en-US" altLang="ja-JP" sz="1400" b="1" u="sng">
                <a:solidFill>
                  <a:prstClr val="black"/>
                </a:solidFill>
                <a:latin typeface="BIZ UDPゴシック" panose="020B0400000000000000" pitchFamily="50" charset="-128"/>
                <a:ea typeface="BIZ UDPゴシック" panose="020B0400000000000000" pitchFamily="50" charset="-128"/>
              </a:rPr>
              <a:t>)</a:t>
            </a:r>
          </a:p>
        </p:txBody>
      </p:sp>
      <p:grpSp>
        <p:nvGrpSpPr>
          <p:cNvPr id="30" name="グループ化 29">
            <a:extLst>
              <a:ext uri="{FF2B5EF4-FFF2-40B4-BE49-F238E27FC236}">
                <a16:creationId xmlns:a16="http://schemas.microsoft.com/office/drawing/2014/main" id="{6EFE49C6-43D6-3E95-E04C-05B939B5E374}"/>
              </a:ext>
            </a:extLst>
          </p:cNvPr>
          <p:cNvGrpSpPr/>
          <p:nvPr/>
        </p:nvGrpSpPr>
        <p:grpSpPr>
          <a:xfrm>
            <a:off x="4889423" y="1502461"/>
            <a:ext cx="3709413" cy="2019532"/>
            <a:chOff x="2180188" y="2048722"/>
            <a:chExt cx="4037731" cy="2782357"/>
          </a:xfrm>
          <a:solidFill>
            <a:sysClr val="window" lastClr="FFFFFF"/>
          </a:solidFill>
        </p:grpSpPr>
        <p:sp>
          <p:nvSpPr>
            <p:cNvPr id="31" name="Line 5">
              <a:extLst>
                <a:ext uri="{FF2B5EF4-FFF2-40B4-BE49-F238E27FC236}">
                  <a16:creationId xmlns:a16="http://schemas.microsoft.com/office/drawing/2014/main" id="{9FBC0C10-3210-8644-DEDF-FAEA7CEC090C}"/>
                </a:ext>
              </a:extLst>
            </p:cNvPr>
            <p:cNvSpPr>
              <a:spLocks noChangeShapeType="1"/>
            </p:cNvSpPr>
            <p:nvPr/>
          </p:nvSpPr>
          <p:spPr bwMode="auto">
            <a:xfrm>
              <a:off x="4698085" y="2290166"/>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Line 6">
              <a:extLst>
                <a:ext uri="{FF2B5EF4-FFF2-40B4-BE49-F238E27FC236}">
                  <a16:creationId xmlns:a16="http://schemas.microsoft.com/office/drawing/2014/main" id="{E4CFC6CB-EB40-8110-4B6E-0EF13302EDC1}"/>
                </a:ext>
              </a:extLst>
            </p:cNvPr>
            <p:cNvSpPr>
              <a:spLocks noChangeShapeType="1"/>
            </p:cNvSpPr>
            <p:nvPr/>
          </p:nvSpPr>
          <p:spPr bwMode="auto">
            <a:xfrm>
              <a:off x="3262844" y="2573341"/>
              <a:ext cx="0" cy="1592698"/>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Line 12">
              <a:extLst>
                <a:ext uri="{FF2B5EF4-FFF2-40B4-BE49-F238E27FC236}">
                  <a16:creationId xmlns:a16="http://schemas.microsoft.com/office/drawing/2014/main" id="{6E1F18C2-22E5-6196-2A48-6DB951392145}"/>
                </a:ext>
              </a:extLst>
            </p:cNvPr>
            <p:cNvSpPr>
              <a:spLocks noChangeShapeType="1"/>
            </p:cNvSpPr>
            <p:nvPr/>
          </p:nvSpPr>
          <p:spPr bwMode="auto">
            <a:xfrm>
              <a:off x="4459106" y="2568216"/>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Line 13">
              <a:extLst>
                <a:ext uri="{FF2B5EF4-FFF2-40B4-BE49-F238E27FC236}">
                  <a16:creationId xmlns:a16="http://schemas.microsoft.com/office/drawing/2014/main" id="{16BEDC49-3D71-6C32-8C6B-3CF0B95E69D3}"/>
                </a:ext>
              </a:extLst>
            </p:cNvPr>
            <p:cNvSpPr>
              <a:spLocks noChangeShapeType="1"/>
            </p:cNvSpPr>
            <p:nvPr/>
          </p:nvSpPr>
          <p:spPr bwMode="auto">
            <a:xfrm>
              <a:off x="3271157" y="2568216"/>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Line 14">
              <a:extLst>
                <a:ext uri="{FF2B5EF4-FFF2-40B4-BE49-F238E27FC236}">
                  <a16:creationId xmlns:a16="http://schemas.microsoft.com/office/drawing/2014/main" id="{C8DF3E28-6B96-7569-1B0F-51EB5716C421}"/>
                </a:ext>
              </a:extLst>
            </p:cNvPr>
            <p:cNvSpPr>
              <a:spLocks noChangeShapeType="1"/>
            </p:cNvSpPr>
            <p:nvPr/>
          </p:nvSpPr>
          <p:spPr bwMode="auto">
            <a:xfrm>
              <a:off x="3271157" y="4169883"/>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Line 15">
              <a:extLst>
                <a:ext uri="{FF2B5EF4-FFF2-40B4-BE49-F238E27FC236}">
                  <a16:creationId xmlns:a16="http://schemas.microsoft.com/office/drawing/2014/main" id="{8DBD554E-92A0-A62D-6F9E-33DC60D88D0E}"/>
                </a:ext>
              </a:extLst>
            </p:cNvPr>
            <p:cNvSpPr>
              <a:spLocks noChangeShapeType="1"/>
            </p:cNvSpPr>
            <p:nvPr/>
          </p:nvSpPr>
          <p:spPr bwMode="auto">
            <a:xfrm>
              <a:off x="3023865" y="3371612"/>
              <a:ext cx="232744"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7" name="Line 16">
              <a:extLst>
                <a:ext uri="{FF2B5EF4-FFF2-40B4-BE49-F238E27FC236}">
                  <a16:creationId xmlns:a16="http://schemas.microsoft.com/office/drawing/2014/main" id="{28020F0D-CE20-BEB6-9CBA-E92589EA3AD6}"/>
                </a:ext>
              </a:extLst>
            </p:cNvPr>
            <p:cNvSpPr>
              <a:spLocks noChangeShapeType="1"/>
            </p:cNvSpPr>
            <p:nvPr/>
          </p:nvSpPr>
          <p:spPr bwMode="auto">
            <a:xfrm>
              <a:off x="4706398" y="2286322"/>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8" name="Rectangle 17">
              <a:extLst>
                <a:ext uri="{FF2B5EF4-FFF2-40B4-BE49-F238E27FC236}">
                  <a16:creationId xmlns:a16="http://schemas.microsoft.com/office/drawing/2014/main" id="{854ACC8A-C33D-43F7-17BD-D04FDCBA5CEA}"/>
                </a:ext>
              </a:extLst>
            </p:cNvPr>
            <p:cNvSpPr>
              <a:spLocks noChangeArrowheads="1"/>
            </p:cNvSpPr>
            <p:nvPr/>
          </p:nvSpPr>
          <p:spPr bwMode="auto">
            <a:xfrm>
              <a:off x="4947454" y="2048722"/>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テイクアウトの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売上額</a:t>
              </a:r>
            </a:p>
          </p:txBody>
        </p:sp>
        <p:sp>
          <p:nvSpPr>
            <p:cNvPr id="39" name="Rectangle 18">
              <a:extLst>
                <a:ext uri="{FF2B5EF4-FFF2-40B4-BE49-F238E27FC236}">
                  <a16:creationId xmlns:a16="http://schemas.microsoft.com/office/drawing/2014/main" id="{2B28794D-0201-5489-3BFC-6154FF1A3B8B}"/>
                </a:ext>
              </a:extLst>
            </p:cNvPr>
            <p:cNvSpPr>
              <a:spLocks noChangeArrowheads="1"/>
            </p:cNvSpPr>
            <p:nvPr/>
          </p:nvSpPr>
          <p:spPr bwMode="auto">
            <a:xfrm>
              <a:off x="3503901" y="2239425"/>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店舗</a:t>
              </a:r>
              <a: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A</a:t>
              </a: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の</a:t>
              </a:r>
              <a:endPar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売上額</a:t>
              </a:r>
            </a:p>
          </p:txBody>
        </p:sp>
        <p:sp>
          <p:nvSpPr>
            <p:cNvPr id="40" name="Rectangle 20">
              <a:extLst>
                <a:ext uri="{FF2B5EF4-FFF2-40B4-BE49-F238E27FC236}">
                  <a16:creationId xmlns:a16="http://schemas.microsoft.com/office/drawing/2014/main" id="{150F3B6A-AC93-1F99-6AD4-F224423FC833}"/>
                </a:ext>
              </a:extLst>
            </p:cNvPr>
            <p:cNvSpPr>
              <a:spLocks noChangeArrowheads="1"/>
            </p:cNvSpPr>
            <p:nvPr/>
          </p:nvSpPr>
          <p:spPr bwMode="auto">
            <a:xfrm>
              <a:off x="2180188" y="3126621"/>
              <a:ext cx="863999" cy="468969"/>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売上の</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構成</a:t>
              </a:r>
              <a:endParaRPr kumimoji="0" lang="en-US" altLang="ja-JP" sz="1050" b="1"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1" name="Rectangle 21">
              <a:extLst>
                <a:ext uri="{FF2B5EF4-FFF2-40B4-BE49-F238E27FC236}">
                  <a16:creationId xmlns:a16="http://schemas.microsoft.com/office/drawing/2014/main" id="{34EC2F9C-0E29-458F-8D1F-6E12D9BC67B6}"/>
                </a:ext>
              </a:extLst>
            </p:cNvPr>
            <p:cNvSpPr>
              <a:spLocks noChangeArrowheads="1"/>
            </p:cNvSpPr>
            <p:nvPr/>
          </p:nvSpPr>
          <p:spPr bwMode="auto">
            <a:xfrm>
              <a:off x="3517409" y="3832123"/>
              <a:ext cx="954489" cy="667831"/>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店舗</a:t>
              </a:r>
              <a: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B</a:t>
              </a: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売上額</a:t>
              </a:r>
              <a:endPar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2" name="Rectangle 22">
              <a:extLst>
                <a:ext uri="{FF2B5EF4-FFF2-40B4-BE49-F238E27FC236}">
                  <a16:creationId xmlns:a16="http://schemas.microsoft.com/office/drawing/2014/main" id="{4EF8A7D9-5B64-6EB4-3FC8-1E1E02D36358}"/>
                </a:ext>
              </a:extLst>
            </p:cNvPr>
            <p:cNvSpPr>
              <a:spLocks noChangeArrowheads="1"/>
            </p:cNvSpPr>
            <p:nvPr/>
          </p:nvSpPr>
          <p:spPr bwMode="auto">
            <a:xfrm>
              <a:off x="4947454" y="2616905"/>
              <a:ext cx="1270465" cy="475200"/>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イートインの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売上額</a:t>
              </a:r>
            </a:p>
          </p:txBody>
        </p:sp>
        <p:sp>
          <p:nvSpPr>
            <p:cNvPr id="43" name="Line 23">
              <a:extLst>
                <a:ext uri="{FF2B5EF4-FFF2-40B4-BE49-F238E27FC236}">
                  <a16:creationId xmlns:a16="http://schemas.microsoft.com/office/drawing/2014/main" id="{8A2B3ED5-2485-5D89-30AB-8DEB56F32E5B}"/>
                </a:ext>
              </a:extLst>
            </p:cNvPr>
            <p:cNvSpPr>
              <a:spLocks noChangeShapeType="1"/>
            </p:cNvSpPr>
            <p:nvPr/>
          </p:nvSpPr>
          <p:spPr bwMode="auto">
            <a:xfrm>
              <a:off x="4706398" y="2710444"/>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4" name="Line 31">
              <a:extLst>
                <a:ext uri="{FF2B5EF4-FFF2-40B4-BE49-F238E27FC236}">
                  <a16:creationId xmlns:a16="http://schemas.microsoft.com/office/drawing/2014/main" id="{ABE8C3B6-08A9-2865-1872-047BA48FF6CA}"/>
                </a:ext>
              </a:extLst>
            </p:cNvPr>
            <p:cNvSpPr>
              <a:spLocks noChangeShapeType="1"/>
            </p:cNvSpPr>
            <p:nvPr/>
          </p:nvSpPr>
          <p:spPr bwMode="auto">
            <a:xfrm>
              <a:off x="4698085" y="4034062"/>
              <a:ext cx="0" cy="415152"/>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5" name="Line 32">
              <a:extLst>
                <a:ext uri="{FF2B5EF4-FFF2-40B4-BE49-F238E27FC236}">
                  <a16:creationId xmlns:a16="http://schemas.microsoft.com/office/drawing/2014/main" id="{C9C79177-FEBB-F0E8-B175-E414E820ED26}"/>
                </a:ext>
              </a:extLst>
            </p:cNvPr>
            <p:cNvSpPr>
              <a:spLocks noChangeShapeType="1"/>
            </p:cNvSpPr>
            <p:nvPr/>
          </p:nvSpPr>
          <p:spPr bwMode="auto">
            <a:xfrm>
              <a:off x="4706398" y="4028937"/>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6" name="Rectangle 33">
              <a:extLst>
                <a:ext uri="{FF2B5EF4-FFF2-40B4-BE49-F238E27FC236}">
                  <a16:creationId xmlns:a16="http://schemas.microsoft.com/office/drawing/2014/main" id="{670DBD23-8D9B-6E56-749A-BAB4ABF792FE}"/>
                </a:ext>
              </a:extLst>
            </p:cNvPr>
            <p:cNvSpPr>
              <a:spLocks noChangeArrowheads="1"/>
            </p:cNvSpPr>
            <p:nvPr/>
          </p:nvSpPr>
          <p:spPr bwMode="auto">
            <a:xfrm>
              <a:off x="4947454" y="3766826"/>
              <a:ext cx="1270465" cy="474812"/>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テイクアウトの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売上額</a:t>
              </a:r>
            </a:p>
          </p:txBody>
        </p:sp>
        <p:sp>
          <p:nvSpPr>
            <p:cNvPr id="47" name="Rectangle 34">
              <a:extLst>
                <a:ext uri="{FF2B5EF4-FFF2-40B4-BE49-F238E27FC236}">
                  <a16:creationId xmlns:a16="http://schemas.microsoft.com/office/drawing/2014/main" id="{A7EF3349-24CA-0210-3E91-B39C75C84206}"/>
                </a:ext>
              </a:extLst>
            </p:cNvPr>
            <p:cNvSpPr>
              <a:spLocks noChangeArrowheads="1"/>
            </p:cNvSpPr>
            <p:nvPr/>
          </p:nvSpPr>
          <p:spPr bwMode="auto">
            <a:xfrm>
              <a:off x="4947454" y="4359521"/>
              <a:ext cx="1270465" cy="471558"/>
            </a:xfrm>
            <a:prstGeom prst="rect">
              <a:avLst/>
            </a:prstGeom>
            <a:grpFill/>
            <a:ln w="127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イートインの</a:t>
              </a:r>
              <a:br>
                <a:rPr kumimoji="0" lang="en-US" altLang="ja-JP"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売上額</a:t>
              </a:r>
            </a:p>
          </p:txBody>
        </p:sp>
        <p:sp>
          <p:nvSpPr>
            <p:cNvPr id="48" name="Line 35">
              <a:extLst>
                <a:ext uri="{FF2B5EF4-FFF2-40B4-BE49-F238E27FC236}">
                  <a16:creationId xmlns:a16="http://schemas.microsoft.com/office/drawing/2014/main" id="{ABEBCCE8-5FF4-738A-E990-70996B2CF036}"/>
                </a:ext>
              </a:extLst>
            </p:cNvPr>
            <p:cNvSpPr>
              <a:spLocks noChangeShapeType="1"/>
            </p:cNvSpPr>
            <p:nvPr/>
          </p:nvSpPr>
          <p:spPr bwMode="auto">
            <a:xfrm>
              <a:off x="4706398" y="4453058"/>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9" name="Line 38">
              <a:extLst>
                <a:ext uri="{FF2B5EF4-FFF2-40B4-BE49-F238E27FC236}">
                  <a16:creationId xmlns:a16="http://schemas.microsoft.com/office/drawing/2014/main" id="{87077D5E-6C2B-C9ED-3D1F-AAE757FB74FD}"/>
                </a:ext>
              </a:extLst>
            </p:cNvPr>
            <p:cNvSpPr>
              <a:spLocks noChangeShapeType="1"/>
            </p:cNvSpPr>
            <p:nvPr/>
          </p:nvSpPr>
          <p:spPr bwMode="auto">
            <a:xfrm>
              <a:off x="4459106" y="4169883"/>
              <a:ext cx="230667" cy="0"/>
            </a:xfrm>
            <a:prstGeom prst="line">
              <a:avLst/>
            </a:prstGeom>
            <a:grpFill/>
            <a:ln w="12700">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sp>
        <p:nvSpPr>
          <p:cNvPr id="50" name="テキスト ボックス 49">
            <a:extLst>
              <a:ext uri="{FF2B5EF4-FFF2-40B4-BE49-F238E27FC236}">
                <a16:creationId xmlns:a16="http://schemas.microsoft.com/office/drawing/2014/main" id="{F08310A1-537B-FDC0-39ED-83526DC06E69}"/>
              </a:ext>
            </a:extLst>
          </p:cNvPr>
          <p:cNvSpPr txBox="1"/>
          <p:nvPr/>
        </p:nvSpPr>
        <p:spPr>
          <a:xfrm>
            <a:off x="4889424" y="3658080"/>
            <a:ext cx="3823125" cy="307777"/>
          </a:xfrm>
          <a:prstGeom prst="rect">
            <a:avLst/>
          </a:prstGeom>
          <a:noFill/>
        </p:spPr>
        <p:txBody>
          <a:bodyPr wrap="square" lIns="91440" tIns="45720" rIns="91440" bIns="45720" rtlCol="0" anchor="t">
            <a:spAutoFit/>
          </a:bodyPr>
          <a:lstStyle/>
          <a:p>
            <a:pPr defTabSz="457200"/>
            <a:r>
              <a:rPr kumimoji="0" lang="ja-JP" altLang="en-US" sz="1400">
                <a:solidFill>
                  <a:prstClr val="black"/>
                </a:solidFill>
                <a:latin typeface="BIZ UDPゴシック" panose="020B0400000000000000" pitchFamily="50" charset="-128"/>
                <a:ea typeface="BIZ UDPゴシック" panose="020B0400000000000000" pitchFamily="50" charset="-128"/>
              </a:rPr>
              <a:t>⇒ 店舗</a:t>
            </a:r>
            <a:r>
              <a:rPr kumimoji="0" lang="en-US" altLang="ja-JP" sz="1400">
                <a:solidFill>
                  <a:prstClr val="black"/>
                </a:solidFill>
                <a:latin typeface="BIZ UDPゴシック" panose="020B0400000000000000" pitchFamily="50" charset="-128"/>
                <a:ea typeface="BIZ UDPゴシック" panose="020B0400000000000000" pitchFamily="50" charset="-128"/>
              </a:rPr>
              <a:t>A</a:t>
            </a:r>
            <a:r>
              <a:rPr kumimoji="0" lang="ja-JP" altLang="en-US" sz="1400">
                <a:solidFill>
                  <a:prstClr val="black"/>
                </a:solidFill>
                <a:latin typeface="BIZ UDPゴシック" panose="020B0400000000000000" pitchFamily="50" charset="-128"/>
                <a:ea typeface="BIZ UDPゴシック" panose="020B0400000000000000" pitchFamily="50" charset="-128"/>
              </a:rPr>
              <a:t>の作戦変更が必要では？</a:t>
            </a:r>
            <a:endParaRPr kumimoji="0" lang="en-US" altLang="ja-JP" sz="1400">
              <a:solidFill>
                <a:prstClr val="black"/>
              </a:solidFill>
              <a:latin typeface="BIZ UDPゴシック" panose="020B0400000000000000" pitchFamily="50" charset="-128"/>
              <a:ea typeface="BIZ UDPゴシック" panose="020B0400000000000000" pitchFamily="50" charset="-128"/>
            </a:endParaRPr>
          </a:p>
        </p:txBody>
      </p:sp>
      <p:sp>
        <p:nvSpPr>
          <p:cNvPr id="51" name="Rectangle 76">
            <a:extLst>
              <a:ext uri="{FF2B5EF4-FFF2-40B4-BE49-F238E27FC236}">
                <a16:creationId xmlns:a16="http://schemas.microsoft.com/office/drawing/2014/main" id="{D5DAB11F-1B76-AD54-1DA5-9DE544058647}"/>
              </a:ext>
            </a:extLst>
          </p:cNvPr>
          <p:cNvSpPr>
            <a:spLocks noChangeArrowheads="1"/>
          </p:cNvSpPr>
          <p:nvPr/>
        </p:nvSpPr>
        <p:spPr bwMode="auto">
          <a:xfrm>
            <a:off x="967645" y="4203783"/>
            <a:ext cx="802585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a:r>
              <a:rPr kumimoji="0" lang="ja-JP" altLang="en-US" sz="1400" b="1">
                <a:solidFill>
                  <a:srgbClr val="FF0000"/>
                </a:solidFill>
                <a:latin typeface="BIZ UDPゴシック" panose="020B0400000000000000" pitchFamily="50" charset="-128"/>
                <a:ea typeface="BIZ UDPゴシック" panose="020B0400000000000000" pitchFamily="50" charset="-128"/>
              </a:rPr>
              <a:t>「全体に占める数字の大きさ」</a:t>
            </a:r>
            <a:r>
              <a:rPr kumimoji="0" lang="ja-JP" altLang="en-US" sz="1400" b="1">
                <a:solidFill>
                  <a:prstClr val="black"/>
                </a:solidFill>
                <a:latin typeface="BIZ UDPゴシック" panose="020B0400000000000000" pitchFamily="50" charset="-128"/>
                <a:ea typeface="BIZ UDPゴシック" panose="020B0400000000000000" pitchFamily="50" charset="-128"/>
              </a:rPr>
              <a:t>や</a:t>
            </a:r>
            <a:r>
              <a:rPr kumimoji="0" lang="ja-JP" altLang="en-US" sz="1400" b="1">
                <a:solidFill>
                  <a:srgbClr val="FF0000"/>
                </a:solidFill>
                <a:latin typeface="BIZ UDPゴシック" panose="020B0400000000000000" pitchFamily="50" charset="-128"/>
                <a:ea typeface="BIZ UDPゴシック" panose="020B0400000000000000" pitchFamily="50" charset="-128"/>
              </a:rPr>
              <a:t>「まだ誰も解決に着手できていない」</a:t>
            </a:r>
            <a:r>
              <a:rPr kumimoji="0" lang="ja-JP" altLang="en-US" sz="1400" b="1">
                <a:solidFill>
                  <a:prstClr val="black"/>
                </a:solidFill>
                <a:latin typeface="BIZ UDPゴシック" panose="020B0400000000000000" pitchFamily="50" charset="-128"/>
                <a:ea typeface="BIZ UDPゴシック" panose="020B0400000000000000" pitchFamily="50" charset="-128"/>
              </a:rPr>
              <a:t>などの背景を踏まえながら</a:t>
            </a:r>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r>
              <a:rPr kumimoji="0" lang="ja-JP" altLang="en-US" sz="1400" b="1" u="sng">
                <a:solidFill>
                  <a:srgbClr val="FF0000"/>
                </a:solidFill>
                <a:latin typeface="BIZ UDPゴシック" panose="020B0400000000000000" pitchFamily="50" charset="-128"/>
                <a:ea typeface="BIZ UDPゴシック" panose="020B0400000000000000" pitchFamily="50" charset="-128"/>
              </a:rPr>
              <a:t>どの課題がイシュー</a:t>
            </a:r>
            <a:r>
              <a:rPr kumimoji="0" lang="en-US" altLang="ja-JP" sz="1400" b="1" u="sng">
                <a:solidFill>
                  <a:srgbClr val="FF0000"/>
                </a:solidFill>
                <a:latin typeface="BIZ UDPゴシック" panose="020B0400000000000000" pitchFamily="50" charset="-128"/>
                <a:ea typeface="BIZ UDPゴシック" panose="020B0400000000000000" pitchFamily="50" charset="-128"/>
              </a:rPr>
              <a:t>(</a:t>
            </a:r>
            <a:r>
              <a:rPr kumimoji="0" lang="ja-JP" altLang="en-US" sz="1400" b="1" u="sng">
                <a:solidFill>
                  <a:srgbClr val="FF0000"/>
                </a:solidFill>
                <a:latin typeface="BIZ UDPゴシック" panose="020B0400000000000000" pitchFamily="50" charset="-128"/>
                <a:ea typeface="BIZ UDPゴシック" panose="020B0400000000000000" pitchFamily="50" charset="-128"/>
              </a:rPr>
              <a:t>真因課題</a:t>
            </a:r>
            <a:r>
              <a:rPr kumimoji="0" lang="en-US" altLang="ja-JP" sz="1400" b="1" u="sng">
                <a:solidFill>
                  <a:srgbClr val="FF0000"/>
                </a:solidFill>
                <a:latin typeface="BIZ UDPゴシック" panose="020B0400000000000000" pitchFamily="50" charset="-128"/>
                <a:ea typeface="BIZ UDPゴシック" panose="020B0400000000000000" pitchFamily="50" charset="-128"/>
              </a:rPr>
              <a:t>)</a:t>
            </a:r>
            <a:r>
              <a:rPr kumimoji="0" lang="ja-JP" altLang="en-US" sz="1400" b="1" u="sng">
                <a:solidFill>
                  <a:srgbClr val="FF0000"/>
                </a:solidFill>
                <a:latin typeface="BIZ UDPゴシック" panose="020B0400000000000000" pitchFamily="50" charset="-128"/>
                <a:ea typeface="BIZ UDPゴシック" panose="020B0400000000000000" pitchFamily="50" charset="-128"/>
              </a:rPr>
              <a:t>なのか？</a:t>
            </a:r>
            <a:r>
              <a:rPr kumimoji="0" lang="en-US" altLang="ja-JP" sz="1400" b="1" u="sng">
                <a:solidFill>
                  <a:srgbClr val="FF0000"/>
                </a:solidFill>
                <a:latin typeface="BIZ UDPゴシック" panose="020B0400000000000000" pitchFamily="50" charset="-128"/>
                <a:ea typeface="BIZ UDPゴシック" panose="020B0400000000000000" pitchFamily="50" charset="-128"/>
              </a:rPr>
              <a:t>(</a:t>
            </a:r>
            <a:r>
              <a:rPr kumimoji="0" lang="ja-JP" altLang="en-US" sz="1400" b="1" u="sng">
                <a:solidFill>
                  <a:srgbClr val="FF0000"/>
                </a:solidFill>
                <a:latin typeface="BIZ UDPゴシック" panose="020B0400000000000000" pitchFamily="50" charset="-128"/>
                <a:ea typeface="BIZ UDPゴシック" panose="020B0400000000000000" pitchFamily="50" charset="-128"/>
              </a:rPr>
              <a:t>＝何が最も影響力が大きい課題なのか？</a:t>
            </a:r>
            <a:r>
              <a:rPr kumimoji="0" lang="en-US" altLang="ja-JP" sz="1400" b="1" u="sng">
                <a:solidFill>
                  <a:srgbClr val="FF0000"/>
                </a:solidFill>
                <a:latin typeface="BIZ UDPゴシック" panose="020B0400000000000000" pitchFamily="50" charset="-128"/>
                <a:ea typeface="BIZ UDPゴシック" panose="020B0400000000000000" pitchFamily="50" charset="-128"/>
              </a:rPr>
              <a:t>)</a:t>
            </a:r>
            <a:r>
              <a:rPr kumimoji="0" lang="ja-JP" altLang="en-US" sz="1400" b="1">
                <a:solidFill>
                  <a:prstClr val="black"/>
                </a:solidFill>
                <a:latin typeface="BIZ UDPゴシック" panose="020B0400000000000000" pitchFamily="50" charset="-128"/>
                <a:ea typeface="BIZ UDPゴシック" panose="020B0400000000000000" pitchFamily="50" charset="-128"/>
              </a:rPr>
              <a:t>を検討し、</a:t>
            </a:r>
            <a:endParaRPr kumimoji="0" lang="en-US" altLang="ja-JP" sz="1400" b="1">
              <a:solidFill>
                <a:prstClr val="black"/>
              </a:solidFill>
              <a:latin typeface="BIZ UDPゴシック" panose="020B0400000000000000" pitchFamily="50" charset="-128"/>
              <a:ea typeface="BIZ UDPゴシック" panose="020B0400000000000000" pitchFamily="50" charset="-128"/>
            </a:endParaRPr>
          </a:p>
          <a:p>
            <a:pPr defTabSz="457200"/>
            <a:r>
              <a:rPr kumimoji="0" lang="ja-JP" altLang="en-US" sz="1400" b="1">
                <a:solidFill>
                  <a:prstClr val="black"/>
                </a:solidFill>
                <a:latin typeface="BIZ UDPゴシック" panose="020B0400000000000000" pitchFamily="50" charset="-128"/>
                <a:ea typeface="BIZ UDPゴシック" panose="020B0400000000000000" pitchFamily="50" charset="-128"/>
              </a:rPr>
              <a:t>仮説的に決めうちすることが</a:t>
            </a:r>
            <a:r>
              <a:rPr kumimoji="0" lang="en-US" altLang="ja-JP" sz="1400" b="1">
                <a:solidFill>
                  <a:prstClr val="black"/>
                </a:solidFill>
                <a:latin typeface="BIZ UDPゴシック" panose="020B0400000000000000" pitchFamily="50" charset="-128"/>
                <a:ea typeface="BIZ UDPゴシック" panose="020B0400000000000000" pitchFamily="50" charset="-128"/>
              </a:rPr>
              <a:t>STEP</a:t>
            </a:r>
            <a:r>
              <a:rPr kumimoji="0" lang="ja-JP" altLang="en-US" sz="1400" b="1">
                <a:solidFill>
                  <a:prstClr val="black"/>
                </a:solidFill>
                <a:latin typeface="BIZ UDPゴシック" panose="020B0400000000000000" pitchFamily="50" charset="-128"/>
                <a:ea typeface="BIZ UDPゴシック" panose="020B0400000000000000" pitchFamily="50" charset="-128"/>
              </a:rPr>
              <a:t>①のゴールとなる。</a:t>
            </a:r>
          </a:p>
        </p:txBody>
      </p:sp>
      <p:sp>
        <p:nvSpPr>
          <p:cNvPr id="52" name="矢印: ストライプ 51">
            <a:extLst>
              <a:ext uri="{FF2B5EF4-FFF2-40B4-BE49-F238E27FC236}">
                <a16:creationId xmlns:a16="http://schemas.microsoft.com/office/drawing/2014/main" id="{3882223A-DAC5-75C6-F56A-D5E613848259}"/>
              </a:ext>
            </a:extLst>
          </p:cNvPr>
          <p:cNvSpPr/>
          <p:nvPr/>
        </p:nvSpPr>
        <p:spPr>
          <a:xfrm>
            <a:off x="141599" y="4226981"/>
            <a:ext cx="826047" cy="523950"/>
          </a:xfrm>
          <a:prstGeom prst="stripedRightArrow">
            <a:avLst/>
          </a:prstGeom>
          <a:solidFill>
            <a:sysClr val="windowText" lastClr="000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2D5C32FB-9F81-BCDA-7D07-20AEE95A4102}"/>
              </a:ext>
            </a:extLst>
          </p:cNvPr>
          <p:cNvSpPr txBox="1"/>
          <p:nvPr/>
        </p:nvSpPr>
        <p:spPr>
          <a:xfrm>
            <a:off x="141599" y="506219"/>
            <a:ext cx="7243701" cy="346249"/>
          </a:xfrm>
          <a:prstGeom prst="rect">
            <a:avLst/>
          </a:prstGeom>
          <a:noFill/>
        </p:spPr>
        <p:txBody>
          <a:bodyPr wrap="square" lIns="68580" tIns="34290" rIns="68580" bIns="34290" rtlCol="0" anchor="t">
            <a:spAutoFit/>
          </a:bodyPr>
          <a:lstStyle/>
          <a:p>
            <a:r>
              <a:rPr lang="ja-JP" altLang="en-US" b="1">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Model answer.</a:t>
            </a:r>
          </a:p>
        </p:txBody>
      </p:sp>
      <p:sp>
        <p:nvSpPr>
          <p:cNvPr id="2" name="正方形/長方形 1">
            <a:extLst>
              <a:ext uri="{FF2B5EF4-FFF2-40B4-BE49-F238E27FC236}">
                <a16:creationId xmlns:a16="http://schemas.microsoft.com/office/drawing/2014/main" id="{A1695B84-412D-B751-0B3F-1CE1382562E0}"/>
              </a:ext>
            </a:extLst>
          </p:cNvPr>
          <p:cNvSpPr/>
          <p:nvPr/>
        </p:nvSpPr>
        <p:spPr>
          <a:xfrm>
            <a:off x="7985760" y="69669"/>
            <a:ext cx="1006463" cy="273845"/>
          </a:xfrm>
          <a:prstGeom prst="rect">
            <a:avLst/>
          </a:prstGeom>
          <a:solidFill>
            <a:schemeClr val="accent2">
              <a:lumMod val="20000"/>
              <a:lumOff val="80000"/>
            </a:schemeClr>
          </a:solidFill>
          <a:ln w="6350">
            <a:solidFill>
              <a:schemeClr val="tx1"/>
            </a:solidFill>
          </a:ln>
        </p:spPr>
        <p:txBody>
          <a:bodyPr vert="horz" lIns="91440" tIns="45720" rIns="91440" bIns="45720" rtlCol="0" anchor="ctr">
            <a:noAutofit/>
          </a:bodyPr>
          <a:lstStyle/>
          <a:p>
            <a:pPr algn="ctr" defTabSz="685800">
              <a:spcBef>
                <a:spcPts val="300"/>
              </a:spcBef>
            </a:pPr>
            <a:r>
              <a:rPr kumimoji="1" lang="en-US" altLang="ja-JP" sz="1200" b="1" dirty="0">
                <a:latin typeface="BIZ UDPGothic" panose="020B0400000000000000" pitchFamily="34" charset="-128"/>
                <a:ea typeface="BIZ UDPGothic" panose="020B0400000000000000" pitchFamily="34" charset="-128"/>
              </a:rPr>
              <a:t>STEP①</a:t>
            </a:r>
            <a:endParaRPr kumimoji="1" lang="ja-JP" altLang="en-US" sz="1200" b="1">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2747255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dGqui4AMx.Oso.aqUejg"/>
</p:tagLst>
</file>

<file path=ppt/theme/theme1.xml><?xml version="1.0" encoding="utf-8"?>
<a:theme xmlns:a="http://schemas.openxmlformats.org/drawingml/2006/main" name="1_ホワイト">
  <a:themeElements>
    <a:clrScheme name="ユーザー定義 3">
      <a:dk1>
        <a:srgbClr val="000000"/>
      </a:dk1>
      <a:lt1>
        <a:srgbClr val="FFFFFF"/>
      </a:lt1>
      <a:dk2>
        <a:srgbClr val="44546A"/>
      </a:dk2>
      <a:lt2>
        <a:srgbClr val="E7E6E6"/>
      </a:lt2>
      <a:accent1>
        <a:srgbClr val="FF2600"/>
      </a:accent1>
      <a:accent2>
        <a:srgbClr val="0432FF"/>
      </a:accent2>
      <a:accent3>
        <a:srgbClr val="008F51"/>
      </a:accent3>
      <a:accent4>
        <a:srgbClr val="000000"/>
      </a:accent4>
      <a:accent5>
        <a:srgbClr val="000000"/>
      </a:accent5>
      <a:accent6>
        <a:srgbClr val="000000"/>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vert="horz" lIns="91440" tIns="45720" rIns="91440" bIns="45720" rtlCol="0" anchor="ctr">
        <a:noAutofit/>
      </a:bodyPr>
      <a:lstStyle>
        <a:defPPr algn="ctr" defTabSz="685800">
          <a:spcBef>
            <a:spcPts val="300"/>
          </a:spcBef>
          <a:defRPr kumimoji="1" sz="1200" smtClean="0">
            <a:solidFill>
              <a:schemeClr val="tx1"/>
            </a:solidFill>
            <a:ea typeface="BIZ UDPゴシック" panose="020B0400000000000000" pitchFamily="50" charset="-128"/>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中部電力_家庭向けIoTサービス事業立上支援 第6回_20190809" id="{032199E3-1FA1-D345-925B-6A743F8498DA}" vid="{53365D3B-FB21-E04A-B718-524FCB1B28E0}"/>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12F679C5528E4599EF678F50E795BE" ma:contentTypeVersion="18" ma:contentTypeDescription="新しいドキュメントを作成します。" ma:contentTypeScope="" ma:versionID="9bfa133430c9debe06e42c84c8694de2">
  <xsd:schema xmlns:xsd="http://www.w3.org/2001/XMLSchema" xmlns:xs="http://www.w3.org/2001/XMLSchema" xmlns:p="http://schemas.microsoft.com/office/2006/metadata/properties" xmlns:ns2="5df5b41b-3111-49ff-bda5-723140f97c57" xmlns:ns3="5349a56a-7aea-4672-839e-a6f0d3374da0" targetNamespace="http://schemas.microsoft.com/office/2006/metadata/properties" ma:root="true" ma:fieldsID="3dc42d6abc9e202371a0984028e306ad" ns2:_="" ns3:_="">
    <xsd:import namespace="5df5b41b-3111-49ff-bda5-723140f97c57"/>
    <xsd:import namespace="5349a56a-7aea-4672-839e-a6f0d3374d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5b41b-3111-49ff-bda5-723140f97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5761048-70d9-44e6-be2f-b077a31168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49a56a-7aea-4672-839e-a6f0d3374da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b64cbe9-efc8-49f9-9474-e45651716971}" ma:internalName="TaxCatchAll" ma:showField="CatchAllData" ma:web="5349a56a-7aea-4672-839e-a6f0d3374da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f5b41b-3111-49ff-bda5-723140f97c57">
      <Terms xmlns="http://schemas.microsoft.com/office/infopath/2007/PartnerControls"/>
    </lcf76f155ced4ddcb4097134ff3c332f>
    <TaxCatchAll xmlns="5349a56a-7aea-4672-839e-a6f0d3374da0" xsi:nil="true"/>
  </documentManagement>
</p:properties>
</file>

<file path=customXml/itemProps1.xml><?xml version="1.0" encoding="utf-8"?>
<ds:datastoreItem xmlns:ds="http://schemas.openxmlformats.org/officeDocument/2006/customXml" ds:itemID="{A772AD8E-1208-45D4-B335-58AA23804362}">
  <ds:schemaRefs>
    <ds:schemaRef ds:uri="5349a56a-7aea-4672-839e-a6f0d3374da0"/>
    <ds:schemaRef ds:uri="5df5b41b-3111-49ff-bda5-723140f97c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FE01764-9A85-41EF-8531-4E64137AB9DC}">
  <ds:schemaRefs>
    <ds:schemaRef ds:uri="http://schemas.microsoft.com/sharepoint/v3/contenttype/forms"/>
  </ds:schemaRefs>
</ds:datastoreItem>
</file>

<file path=customXml/itemProps3.xml><?xml version="1.0" encoding="utf-8"?>
<ds:datastoreItem xmlns:ds="http://schemas.openxmlformats.org/officeDocument/2006/customXml" ds:itemID="{BE9B8D7D-F21C-4B6F-8E94-0287D9DA0B29}">
  <ds:schemaRefs>
    <ds:schemaRef ds:uri="http://purl.org/dc/elements/1.1/"/>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5df5b41b-3111-49ff-bda5-723140f97c57"/>
    <ds:schemaRef ds:uri="5349a56a-7aea-4672-839e-a6f0d3374da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496</TotalTime>
  <Words>2482</Words>
  <Application>Microsoft Macintosh PowerPoint</Application>
  <PresentationFormat>画面に合わせる (16:9)</PresentationFormat>
  <Paragraphs>397</Paragraphs>
  <Slides>17</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2</vt:i4>
      </vt:variant>
      <vt:variant>
        <vt:lpstr>スライド タイトル</vt:lpstr>
      </vt:variant>
      <vt:variant>
        <vt:i4>17</vt:i4>
      </vt:variant>
    </vt:vector>
  </HeadingPairs>
  <TitlesOfParts>
    <vt:vector size="31" baseType="lpstr">
      <vt:lpstr>BIZ UDPGothic</vt:lpstr>
      <vt:lpstr>BIZ UDPGothic</vt:lpstr>
      <vt:lpstr>HGSｺﾞｼｯｸM</vt:lpstr>
      <vt:lpstr>Hiragino Sans W4</vt:lpstr>
      <vt:lpstr>NotoSansJP</vt:lpstr>
      <vt:lpstr>Yu Gothic</vt:lpstr>
      <vt:lpstr>Arial</vt:lpstr>
      <vt:lpstr>Calibri</vt:lpstr>
      <vt:lpstr>Verdana</vt:lpstr>
      <vt:lpstr>Wingdings</vt:lpstr>
      <vt:lpstr>1_ホワイト</vt:lpstr>
      <vt:lpstr>5_ホワイト</vt:lpstr>
      <vt:lpstr>think-cell Slide</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メインタイトルメインタイトル</dc:title>
  <dc:creator>Microsoft Office ユーザー</dc:creator>
  <cp:lastModifiedBy>元崎 直美</cp:lastModifiedBy>
  <cp:revision>50</cp:revision>
  <dcterms:created xsi:type="dcterms:W3CDTF">2017-08-07T14:21:33Z</dcterms:created>
  <dcterms:modified xsi:type="dcterms:W3CDTF">2025-01-24T01:59:42Z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0x0101005912F679C5528E4599EF678F50E795BE</vt:lpwstr>
  </property>
  <property fmtid="{D5CDD505-2E9C-101B-9397-08002B2CF9AE}" pid="3" name="MediaServiceImageTags">
    <vt:lpwstr/>
  </property>
</Properties>
</file>